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handoutMasterIdLst>
    <p:handoutMasterId r:id="rId23"/>
  </p:handoutMasterIdLst>
  <p:sldIdLst>
    <p:sldId id="290" r:id="rId2"/>
    <p:sldId id="262" r:id="rId3"/>
    <p:sldId id="303" r:id="rId4"/>
    <p:sldId id="304" r:id="rId5"/>
    <p:sldId id="270" r:id="rId6"/>
    <p:sldId id="295" r:id="rId7"/>
    <p:sldId id="292" r:id="rId8"/>
    <p:sldId id="266" r:id="rId9"/>
    <p:sldId id="294" r:id="rId10"/>
    <p:sldId id="301" r:id="rId11"/>
    <p:sldId id="283" r:id="rId12"/>
    <p:sldId id="286" r:id="rId13"/>
    <p:sldId id="300" r:id="rId14"/>
    <p:sldId id="302" r:id="rId15"/>
    <p:sldId id="280" r:id="rId16"/>
    <p:sldId id="281" r:id="rId17"/>
    <p:sldId id="282" r:id="rId18"/>
    <p:sldId id="288" r:id="rId19"/>
    <p:sldId id="293" r:id="rId20"/>
    <p:sldId id="296" r:id="rId21"/>
  </p:sldIdLst>
  <p:sldSz cx="6858000" cy="9906000" type="A4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6E6"/>
    <a:srgbClr val="000000"/>
    <a:srgbClr val="FF3300"/>
    <a:srgbClr val="FF99FF"/>
    <a:srgbClr val="7F7F7F"/>
    <a:srgbClr val="DADAEE"/>
    <a:srgbClr val="9A9D9F"/>
    <a:srgbClr val="CCECFF"/>
    <a:srgbClr val="303030"/>
    <a:srgbClr val="3C47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22" autoAdjust="0"/>
    <p:restoredTop sz="97095" autoAdjust="0"/>
  </p:normalViewPr>
  <p:slideViewPr>
    <p:cSldViewPr snapToGrid="0">
      <p:cViewPr>
        <p:scale>
          <a:sx n="200" d="100"/>
          <a:sy n="200" d="100"/>
        </p:scale>
        <p:origin x="12" y="-8064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9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1C368B31-CA83-413D-AAB5-257E480D9F5C}" type="datetimeFigureOut">
              <a:rPr lang="fr-FR" smtClean="0"/>
              <a:t>09/12/2024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5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9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1B99338C-7356-42DE-9F32-8169102C4C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5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79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DBD18FE0-9306-4F49-A2DF-2D36088B4D6F}" type="datetimeFigureOut">
              <a:rPr lang="fr-FR" smtClean="0"/>
              <a:t>09/12/2024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739775"/>
            <a:ext cx="25606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63" tIns="45382" rIns="90763" bIns="45382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6501"/>
            <a:ext cx="5388610" cy="4439841"/>
          </a:xfrm>
          <a:prstGeom prst="rect">
            <a:avLst/>
          </a:prstGeom>
        </p:spPr>
        <p:txBody>
          <a:bodyPr vert="horz" lIns="90763" tIns="45382" rIns="90763" bIns="45382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5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79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A3ADC0EF-E354-4933-9028-5EA30C92F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98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65720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41337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40052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85527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82720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75828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98059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66505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91179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25815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4670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86066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30678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359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59013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02022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04740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6040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à coins arrondis 9"/>
          <p:cNvSpPr/>
          <p:nvPr/>
        </p:nvSpPr>
        <p:spPr>
          <a:xfrm>
            <a:off x="313948" y="627123"/>
            <a:ext cx="6230107" cy="449072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>
            <a:off x="541782" y="2629186"/>
            <a:ext cx="5829300" cy="26416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20" name="Sous-titre 19"/>
          <p:cNvSpPr>
            <a:spLocks noGrp="1"/>
          </p:cNvSpPr>
          <p:nvPr>
            <p:ph type="subTitle" idx="1"/>
          </p:nvPr>
        </p:nvSpPr>
        <p:spPr>
          <a:xfrm>
            <a:off x="541782" y="5322824"/>
            <a:ext cx="5829300" cy="13208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E6E7-F36F-4637-A2C9-E6B1330A79E3}" type="datetime1">
              <a:rPr lang="fr-FR" smtClean="0"/>
              <a:t>09/12/2024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77190" y="766064"/>
            <a:ext cx="6137910" cy="6049264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9BEA8-0101-40EB-8F4A-84EAE455216C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770474"/>
            <a:ext cx="1485900" cy="7594599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50" y="770472"/>
            <a:ext cx="4457700" cy="7594601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38611-F38D-4B82-8ADE-1EED1F89701E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7190" y="766064"/>
            <a:ext cx="6137910" cy="6049264"/>
          </a:xfrm>
        </p:spPr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C7BEF-3772-466A-A96D-39B92AC7D235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à coins arrondis 13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à coins arrondis 10"/>
          <p:cNvSpPr/>
          <p:nvPr/>
        </p:nvSpPr>
        <p:spPr>
          <a:xfrm>
            <a:off x="313948" y="627124"/>
            <a:ext cx="6230107" cy="627080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1258" y="7119112"/>
            <a:ext cx="6137910" cy="977392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51258" y="8124255"/>
            <a:ext cx="6137910" cy="607568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20ABC-AA7C-4AED-B95B-22FCB38FACBA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85764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66520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CA05F-8D65-4160-9A83-0014D8007E8D}" type="datetime1">
              <a:rPr lang="fr-FR" smtClean="0"/>
              <a:t>09/12/2024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5418" y="836966"/>
            <a:ext cx="2948940" cy="1144234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3489127" y="836966"/>
            <a:ext cx="2948940" cy="1144234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5418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9127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1BE85-487F-4BAE-8F2C-43839D9C3698}" type="datetime1">
              <a:rPr lang="fr-FR" smtClean="0"/>
              <a:t>09/12/2024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6001A-2748-49CD-BAFE-33785C034F59}" type="datetime1">
              <a:rPr lang="fr-FR" smtClean="0"/>
              <a:t>09/12/2024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3BC9D-E130-4C69-B860-AEA1EAA0DE4C}" type="datetime1">
              <a:rPr lang="fr-FR" smtClean="0"/>
              <a:t>09/12/2024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54088" y="770467"/>
            <a:ext cx="2228850" cy="13208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154135" y="2091270"/>
            <a:ext cx="2228850" cy="6075495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571031" y="1343542"/>
            <a:ext cx="3469619" cy="6824137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032A0-5EEC-4C2B-8AF0-B6A201A59976}" type="datetime1">
              <a:rPr lang="fr-FR" smtClean="0"/>
              <a:t>09/12/2024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Arrondir un rectangle à un seul coin 10"/>
          <p:cNvSpPr/>
          <p:nvPr/>
        </p:nvSpPr>
        <p:spPr>
          <a:xfrm>
            <a:off x="4800600" y="627123"/>
            <a:ext cx="1743454" cy="62738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7239636"/>
            <a:ext cx="6172200" cy="151892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4847034" y="770467"/>
            <a:ext cx="1680210" cy="6083249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BB311-5179-4545-8CF9-0D36E69F919A}" type="datetime1">
              <a:rPr lang="fr-FR" smtClean="0"/>
              <a:t>09/12/2024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16110" y="629443"/>
            <a:ext cx="4443984" cy="62738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/>
              <a:t>Cliquez sur l'icône pour ajouter une image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à coins arrondis 8"/>
          <p:cNvSpPr/>
          <p:nvPr/>
        </p:nvSpPr>
        <p:spPr>
          <a:xfrm>
            <a:off x="313948" y="627123"/>
            <a:ext cx="6230107" cy="79248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377190" y="7201407"/>
            <a:ext cx="6137910" cy="151892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>
          <a:xfrm>
            <a:off x="377190" y="766064"/>
            <a:ext cx="6137910" cy="6049264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2"/>
          </p:nvPr>
        </p:nvSpPr>
        <p:spPr>
          <a:xfrm>
            <a:off x="28322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FF5F46D-42E4-4FC4-9B3C-8DF00A02CBF1}" type="datetime1">
              <a:rPr lang="fr-FR" smtClean="0"/>
              <a:t>09/12/2024</a:t>
            </a:fld>
            <a:endParaRPr lang="fr-FR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3"/>
          </p:nvPr>
        </p:nvSpPr>
        <p:spPr>
          <a:xfrm>
            <a:off x="45467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261246" y="8828266"/>
            <a:ext cx="3429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0.jpeg"/><Relationship Id="rId18" Type="http://schemas.openxmlformats.org/officeDocument/2006/relationships/image" Target="../media/image15.jpeg"/><Relationship Id="rId3" Type="http://schemas.openxmlformats.org/officeDocument/2006/relationships/image" Target="../media/image2.png"/><Relationship Id="rId21" Type="http://schemas.openxmlformats.org/officeDocument/2006/relationships/image" Target="../media/image18.png"/><Relationship Id="rId7" Type="http://schemas.openxmlformats.org/officeDocument/2006/relationships/image" Target="../media/image5.png"/><Relationship Id="rId12" Type="http://schemas.openxmlformats.org/officeDocument/2006/relationships/image" Target="../media/image9.png"/><Relationship Id="rId1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11" Type="http://schemas.openxmlformats.org/officeDocument/2006/relationships/image" Target="../media/image8.jpeg"/><Relationship Id="rId5" Type="http://schemas.openxmlformats.org/officeDocument/2006/relationships/package" Target="../embeddings/Microsoft_Excel_Worksheet.xlsx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10" Type="http://schemas.openxmlformats.org/officeDocument/2006/relationships/image" Target="../media/image7.jpeg"/><Relationship Id="rId19" Type="http://schemas.openxmlformats.org/officeDocument/2006/relationships/image" Target="../media/image16.jpeg"/><Relationship Id="rId4" Type="http://schemas.openxmlformats.org/officeDocument/2006/relationships/image" Target="../media/image3.png"/><Relationship Id="rId9" Type="http://schemas.openxmlformats.org/officeDocument/2006/relationships/image" Target="../media/image6.jpeg"/><Relationship Id="rId14" Type="http://schemas.openxmlformats.org/officeDocument/2006/relationships/image" Target="../media/image11.png"/><Relationship Id="rId22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13" Type="http://schemas.openxmlformats.org/officeDocument/2006/relationships/image" Target="../media/image96.png"/><Relationship Id="rId3" Type="http://schemas.openxmlformats.org/officeDocument/2006/relationships/image" Target="../media/image87.jpeg"/><Relationship Id="rId7" Type="http://schemas.openxmlformats.org/officeDocument/2006/relationships/image" Target="../media/image91.jpeg"/><Relationship Id="rId12" Type="http://schemas.microsoft.com/office/2007/relationships/hdphoto" Target="../media/hdphoto2.wdp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11" Type="http://schemas.openxmlformats.org/officeDocument/2006/relationships/image" Target="../media/image95.png"/><Relationship Id="rId5" Type="http://schemas.openxmlformats.org/officeDocument/2006/relationships/image" Target="../media/image89.png"/><Relationship Id="rId15" Type="http://schemas.openxmlformats.org/officeDocument/2006/relationships/image" Target="../media/image97.jpeg"/><Relationship Id="rId10" Type="http://schemas.openxmlformats.org/officeDocument/2006/relationships/image" Target="../media/image94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Relationship Id="rId1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openxmlformats.org/officeDocument/2006/relationships/image" Target="../media/image100.emf"/><Relationship Id="rId4" Type="http://schemas.openxmlformats.org/officeDocument/2006/relationships/image" Target="../media/image9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openxmlformats.org/officeDocument/2006/relationships/image" Target="../media/image100.emf"/><Relationship Id="rId4" Type="http://schemas.openxmlformats.org/officeDocument/2006/relationships/image" Target="../media/image9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image" Target="../media/image101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emf"/><Relationship Id="rId5" Type="http://schemas.openxmlformats.org/officeDocument/2006/relationships/image" Target="../media/image98.png"/><Relationship Id="rId4" Type="http://schemas.openxmlformats.org/officeDocument/2006/relationships/image" Target="../media/image9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openxmlformats.org/officeDocument/2006/relationships/image" Target="../media/image100.emf"/><Relationship Id="rId4" Type="http://schemas.openxmlformats.org/officeDocument/2006/relationships/image" Target="../media/image9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5.png"/><Relationship Id="rId4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6.png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9.png"/><Relationship Id="rId7" Type="http://schemas.microsoft.com/office/2007/relationships/hdphoto" Target="../media/hdphoto6.wd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png"/><Relationship Id="rId11" Type="http://schemas.openxmlformats.org/officeDocument/2006/relationships/image" Target="../media/image115.png"/><Relationship Id="rId5" Type="http://schemas.microsoft.com/office/2007/relationships/hdphoto" Target="../media/hdphoto5.wdp"/><Relationship Id="rId10" Type="http://schemas.openxmlformats.org/officeDocument/2006/relationships/image" Target="../media/image114.png"/><Relationship Id="rId4" Type="http://schemas.openxmlformats.org/officeDocument/2006/relationships/image" Target="../media/image110.png"/><Relationship Id="rId9" Type="http://schemas.openxmlformats.org/officeDocument/2006/relationships/image" Target="../media/image1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8.png"/><Relationship Id="rId4" Type="http://schemas.openxmlformats.org/officeDocument/2006/relationships/image" Target="../media/image11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JPG"/><Relationship Id="rId12" Type="http://schemas.openxmlformats.org/officeDocument/2006/relationships/image" Target="../media/image37.png"/><Relationship Id="rId17" Type="http://schemas.microsoft.com/office/2007/relationships/hdphoto" Target="../media/hdphoto1.wdp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10" Type="http://schemas.openxmlformats.org/officeDocument/2006/relationships/image" Target="../media/image35.jpe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18" Type="http://schemas.openxmlformats.org/officeDocument/2006/relationships/image" Target="../media/image5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17" Type="http://schemas.openxmlformats.org/officeDocument/2006/relationships/image" Target="../media/image55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4.png"/><Relationship Id="rId20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jpeg"/><Relationship Id="rId19" Type="http://schemas.openxmlformats.org/officeDocument/2006/relationships/image" Target="../media/image57.png"/><Relationship Id="rId4" Type="http://schemas.openxmlformats.org/officeDocument/2006/relationships/image" Target="../media/image42.png"/><Relationship Id="rId9" Type="http://schemas.openxmlformats.org/officeDocument/2006/relationships/image" Target="../media/image47.jpeg"/><Relationship Id="rId14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9.jpeg"/><Relationship Id="rId7" Type="http://schemas.openxmlformats.org/officeDocument/2006/relationships/image" Target="../media/image3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11" Type="http://schemas.openxmlformats.org/officeDocument/2006/relationships/image" Target="../media/image24.png"/><Relationship Id="rId5" Type="http://schemas.openxmlformats.org/officeDocument/2006/relationships/image" Target="../media/image61.jpeg"/><Relationship Id="rId10" Type="http://schemas.openxmlformats.org/officeDocument/2006/relationships/image" Target="../media/image64.png"/><Relationship Id="rId4" Type="http://schemas.openxmlformats.org/officeDocument/2006/relationships/image" Target="../media/image60.jpeg"/><Relationship Id="rId9" Type="http://schemas.openxmlformats.org/officeDocument/2006/relationships/image" Target="../media/image3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jpe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jpeg"/><Relationship Id="rId10" Type="http://schemas.openxmlformats.org/officeDocument/2006/relationships/image" Target="../media/image72.jpeg"/><Relationship Id="rId4" Type="http://schemas.openxmlformats.org/officeDocument/2006/relationships/image" Target="../media/image66.png"/><Relationship Id="rId9" Type="http://schemas.openxmlformats.org/officeDocument/2006/relationships/image" Target="../media/image7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png"/><Relationship Id="rId4" Type="http://schemas.openxmlformats.org/officeDocument/2006/relationships/image" Target="../media/image7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jpeg"/><Relationship Id="rId4" Type="http://schemas.openxmlformats.org/officeDocument/2006/relationships/image" Target="../media/image7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78.jpeg"/><Relationship Id="rId7" Type="http://schemas.openxmlformats.org/officeDocument/2006/relationships/image" Target="../media/image8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10" Type="http://schemas.openxmlformats.org/officeDocument/2006/relationships/image" Target="../media/image85.jpeg"/><Relationship Id="rId4" Type="http://schemas.openxmlformats.org/officeDocument/2006/relationships/image" Target="../media/image79.jpeg"/><Relationship Id="rId9" Type="http://schemas.openxmlformats.org/officeDocument/2006/relationships/image" Target="../media/image8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C7977B9B-6EAE-4C24-9287-769E61180B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0949" y="5951271"/>
            <a:ext cx="2035943" cy="303265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1FB4EE0-419D-4DE2-86ED-B91068AD76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885" y="6119662"/>
            <a:ext cx="2311149" cy="2977643"/>
          </a:xfrm>
          <a:prstGeom prst="rect">
            <a:avLst/>
          </a:prstGeom>
        </p:spPr>
      </p:pic>
      <p:graphicFrame>
        <p:nvGraphicFramePr>
          <p:cNvPr id="2" name="Objet 1">
            <a:extLst>
              <a:ext uri="{FF2B5EF4-FFF2-40B4-BE49-F238E27FC236}">
                <a16:creationId xmlns:a16="http://schemas.microsoft.com/office/drawing/2014/main" id="{191E0910-2A78-401F-A1EF-F421DBE60C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492767"/>
              </p:ext>
            </p:extLst>
          </p:nvPr>
        </p:nvGraphicFramePr>
        <p:xfrm>
          <a:off x="247650" y="3094038"/>
          <a:ext cx="6386513" cy="241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6114929" imgH="2419221" progId="Excel.Sheet.12">
                  <p:embed/>
                </p:oleObj>
              </mc:Choice>
              <mc:Fallback>
                <p:oleObj name="Worksheet" r:id="rId5" imgW="6114929" imgH="2419221" progId="Excel.Sheet.12">
                  <p:embed/>
                  <p:pic>
                    <p:nvPicPr>
                      <p:cNvPr id="2" name="Objet 1">
                        <a:extLst>
                          <a:ext uri="{FF2B5EF4-FFF2-40B4-BE49-F238E27FC236}">
                            <a16:creationId xmlns:a16="http://schemas.microsoft.com/office/drawing/2014/main" id="{191E0910-2A78-401F-A1EF-F421DBE60C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7650" y="3094038"/>
                        <a:ext cx="6386513" cy="2419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" name="ZoneTexte 70"/>
          <p:cNvSpPr txBox="1"/>
          <p:nvPr/>
        </p:nvSpPr>
        <p:spPr>
          <a:xfrm>
            <a:off x="1571274" y="272949"/>
            <a:ext cx="305500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/>
              <a:t>KERIS 5.2 &amp; 6</a:t>
            </a:r>
          </a:p>
          <a:p>
            <a:pPr algn="ctr"/>
            <a:r>
              <a:rPr lang="en-GB" sz="1000" b="1"/>
              <a:t>INVENTRONICS</a:t>
            </a:r>
          </a:p>
        </p:txBody>
      </p:sp>
      <p:pic>
        <p:nvPicPr>
          <p:cNvPr id="1153" name="Picture 12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5212" y="3063287"/>
            <a:ext cx="324362" cy="32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Rectangle 26"/>
          <p:cNvSpPr/>
          <p:nvPr/>
        </p:nvSpPr>
        <p:spPr>
          <a:xfrm>
            <a:off x="4626277" y="539551"/>
            <a:ext cx="1929687" cy="213516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8" name="Image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3153" y="611503"/>
            <a:ext cx="510858" cy="360000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746" y="611503"/>
            <a:ext cx="346800" cy="360000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8520" y="611503"/>
            <a:ext cx="360000" cy="360000"/>
          </a:xfrm>
          <a:prstGeom prst="rect">
            <a:avLst/>
          </a:prstGeom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12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3159" y="1062633"/>
            <a:ext cx="363349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ZoneTexte 33"/>
          <p:cNvSpPr txBox="1"/>
          <p:nvPr/>
        </p:nvSpPr>
        <p:spPr>
          <a:xfrm>
            <a:off x="4711660" y="2301816"/>
            <a:ext cx="1786247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>
                <a:ln>
                  <a:solidFill>
                    <a:schemeClr val="tx1"/>
                  </a:solidFill>
                </a:ln>
              </a:rPr>
              <a:t>220-415V 47-63 Hz</a:t>
            </a:r>
          </a:p>
        </p:txBody>
      </p:sp>
      <p:pic>
        <p:nvPicPr>
          <p:cNvPr id="35" name="Image 3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5816" y="1590967"/>
            <a:ext cx="655134" cy="228030"/>
          </a:xfrm>
          <a:prstGeom prst="rect">
            <a:avLst/>
          </a:prstGeom>
        </p:spPr>
      </p:pic>
      <p:pic>
        <p:nvPicPr>
          <p:cNvPr id="36" name="Picture 9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9006" y="611503"/>
            <a:ext cx="360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5848" y="1480635"/>
            <a:ext cx="464271" cy="40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à coins arrondis 41"/>
          <p:cNvSpPr/>
          <p:nvPr/>
        </p:nvSpPr>
        <p:spPr>
          <a:xfrm>
            <a:off x="246956" y="5589010"/>
            <a:ext cx="6387212" cy="3503013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77" name="Picture 5" descr="J:\Charte_graphique_Eclatec\1_logos\1-1_Logo_Eclatec\Logo_Eclatec_sans_baseline\Logo_Eclatec_ss-baseline_Quadri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779" y="529605"/>
            <a:ext cx="1260000" cy="3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Image 3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6508" y="1529233"/>
            <a:ext cx="360000" cy="360000"/>
          </a:xfrm>
          <a:prstGeom prst="rect">
            <a:avLst/>
          </a:prstGeom>
        </p:spPr>
      </p:pic>
      <p:sp>
        <p:nvSpPr>
          <p:cNvPr id="43" name="ZoneTexte 3"/>
          <p:cNvSpPr txBox="1">
            <a:spLocks noChangeArrowheads="1"/>
          </p:cNvSpPr>
          <p:nvPr/>
        </p:nvSpPr>
        <p:spPr bwMode="auto">
          <a:xfrm>
            <a:off x="149352" y="9599669"/>
            <a:ext cx="11516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200"/>
              <a:t>0686_5003_B</a:t>
            </a:r>
          </a:p>
        </p:txBody>
      </p:sp>
      <p:sp>
        <p:nvSpPr>
          <p:cNvPr id="47" name="ZoneTexte 46"/>
          <p:cNvSpPr txBox="1"/>
          <p:nvPr/>
        </p:nvSpPr>
        <p:spPr>
          <a:xfrm>
            <a:off x="525513" y="939522"/>
            <a:ext cx="108376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>
                <a:ln>
                  <a:solidFill>
                    <a:schemeClr val="tx1"/>
                  </a:solidFill>
                </a:ln>
              </a:rPr>
              <a:t>KERIS 5.2</a:t>
            </a:r>
          </a:p>
        </p:txBody>
      </p:sp>
      <p:sp>
        <p:nvSpPr>
          <p:cNvPr id="48" name="ZoneTexte 47"/>
          <p:cNvSpPr txBox="1"/>
          <p:nvPr/>
        </p:nvSpPr>
        <p:spPr>
          <a:xfrm>
            <a:off x="2780655" y="939521"/>
            <a:ext cx="108376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>
                <a:ln>
                  <a:solidFill>
                    <a:schemeClr val="tx1"/>
                  </a:solidFill>
                </a:ln>
              </a:rPr>
              <a:t>KERIS 6</a:t>
            </a:r>
          </a:p>
        </p:txBody>
      </p:sp>
      <p:sp>
        <p:nvSpPr>
          <p:cNvPr id="56" name="ZoneTexte 55"/>
          <p:cNvSpPr txBox="1"/>
          <p:nvPr/>
        </p:nvSpPr>
        <p:spPr>
          <a:xfrm>
            <a:off x="2990677" y="5631940"/>
            <a:ext cx="1199239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>
                <a:ln>
                  <a:solidFill>
                    <a:schemeClr val="tx1"/>
                  </a:solidFill>
                </a:ln>
              </a:rPr>
              <a:t>KERIS 6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181BDDF-C3C9-4ADC-BDDF-693FE216D825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104" y="1251573"/>
            <a:ext cx="1983860" cy="170991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907D33C-2FE7-4592-A304-84AADD2D43EB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44046" y="1219038"/>
            <a:ext cx="1969908" cy="1742446"/>
          </a:xfrm>
          <a:prstGeom prst="rect">
            <a:avLst/>
          </a:prstGeom>
        </p:spPr>
      </p:pic>
      <p:sp>
        <p:nvSpPr>
          <p:cNvPr id="72" name="ZoneTexte 71">
            <a:extLst>
              <a:ext uri="{FF2B5EF4-FFF2-40B4-BE49-F238E27FC236}">
                <a16:creationId xmlns:a16="http://schemas.microsoft.com/office/drawing/2014/main" id="{FDB90191-66E6-47B7-936C-7D51E8A0E509}"/>
              </a:ext>
            </a:extLst>
          </p:cNvPr>
          <p:cNvSpPr txBox="1"/>
          <p:nvPr/>
        </p:nvSpPr>
        <p:spPr>
          <a:xfrm>
            <a:off x="888241" y="5635714"/>
            <a:ext cx="1199239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>
                <a:ln>
                  <a:solidFill>
                    <a:schemeClr val="tx1"/>
                  </a:solidFill>
                </a:ln>
              </a:rPr>
              <a:t>KERIS 5.2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439A0631-53DE-4526-8FB8-695D89AAAE0D}"/>
              </a:ext>
            </a:extLst>
          </p:cNvPr>
          <p:cNvSpPr txBox="1"/>
          <p:nvPr/>
        </p:nvSpPr>
        <p:spPr>
          <a:xfrm>
            <a:off x="203319" y="9104685"/>
            <a:ext cx="6423102" cy="24622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500" dirty="0"/>
              <a:t>La source </a:t>
            </a:r>
            <a:r>
              <a:rPr lang="en-GB" sz="500" dirty="0" err="1"/>
              <a:t>lumineuse</a:t>
            </a:r>
            <a:r>
              <a:rPr lang="en-GB" sz="500" dirty="0"/>
              <a:t> </a:t>
            </a:r>
            <a:r>
              <a:rPr lang="en-GB" sz="500" dirty="0" err="1"/>
              <a:t>contenue</a:t>
            </a:r>
            <a:r>
              <a:rPr lang="en-GB" sz="500" dirty="0"/>
              <a:t> dans </a:t>
            </a:r>
            <a:r>
              <a:rPr lang="en-GB" sz="500" dirty="0" err="1"/>
              <a:t>ce</a:t>
            </a:r>
            <a:r>
              <a:rPr lang="en-GB" sz="500" dirty="0"/>
              <a:t> luminaire ne doit </a:t>
            </a:r>
            <a:r>
              <a:rPr lang="en-GB" sz="500" dirty="0" err="1"/>
              <a:t>être</a:t>
            </a:r>
            <a:r>
              <a:rPr lang="en-GB" sz="500" dirty="0"/>
              <a:t> </a:t>
            </a:r>
            <a:r>
              <a:rPr lang="en-GB" sz="500" dirty="0" err="1"/>
              <a:t>remplacée</a:t>
            </a:r>
            <a:r>
              <a:rPr lang="en-GB" sz="500" dirty="0"/>
              <a:t> que par le fabricant </a:t>
            </a:r>
            <a:r>
              <a:rPr lang="en-GB" sz="500" dirty="0" err="1"/>
              <a:t>ou</a:t>
            </a:r>
            <a:r>
              <a:rPr lang="en-GB" sz="500" dirty="0"/>
              <a:t> son agent de maintenance </a:t>
            </a:r>
            <a:r>
              <a:rPr lang="en-GB" sz="500" dirty="0" err="1"/>
              <a:t>ou</a:t>
            </a:r>
            <a:r>
              <a:rPr lang="en-GB" sz="500" dirty="0"/>
              <a:t> </a:t>
            </a:r>
            <a:r>
              <a:rPr lang="en-GB" sz="500" dirty="0" err="1"/>
              <a:t>une</a:t>
            </a:r>
            <a:r>
              <a:rPr lang="en-GB" sz="500" dirty="0"/>
              <a:t> </a:t>
            </a:r>
            <a:r>
              <a:rPr lang="en-GB" sz="500" dirty="0" err="1"/>
              <a:t>personne</a:t>
            </a:r>
            <a:r>
              <a:rPr lang="en-GB" sz="500" dirty="0"/>
              <a:t> de qualification </a:t>
            </a:r>
            <a:r>
              <a:rPr lang="en-GB" sz="500" dirty="0" err="1"/>
              <a:t>équivalente</a:t>
            </a:r>
            <a:r>
              <a:rPr lang="en-GB" sz="500" dirty="0"/>
              <a:t>.</a:t>
            </a:r>
          </a:p>
          <a:p>
            <a:r>
              <a:rPr lang="en-GB" sz="500" dirty="0"/>
              <a:t>The lighting part included in this luminaire must be maintained by the manufacturer, an authorised service agent or a person with similar technical qualification.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62C4CC6-02D9-4C30-9A4C-3E311AE449CB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2286" y="1203609"/>
            <a:ext cx="1969908" cy="179631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7D54753-DBC0-4F95-BA73-C72C0A6259A5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113" y="1260761"/>
            <a:ext cx="2003374" cy="1800785"/>
          </a:xfrm>
          <a:prstGeom prst="rect">
            <a:avLst/>
          </a:prstGeom>
        </p:spPr>
      </p:pic>
      <p:sp>
        <p:nvSpPr>
          <p:cNvPr id="45" name="ZoneTexte 44">
            <a:extLst>
              <a:ext uri="{FF2B5EF4-FFF2-40B4-BE49-F238E27FC236}">
                <a16:creationId xmlns:a16="http://schemas.microsoft.com/office/drawing/2014/main" id="{876426B4-CE86-4534-9567-525981488D08}"/>
              </a:ext>
            </a:extLst>
          </p:cNvPr>
          <p:cNvSpPr txBox="1"/>
          <p:nvPr/>
        </p:nvSpPr>
        <p:spPr>
          <a:xfrm>
            <a:off x="5848739" y="1107796"/>
            <a:ext cx="662066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 b="1">
                <a:ln>
                  <a:solidFill>
                    <a:schemeClr val="tx1"/>
                  </a:solidFill>
                </a:ln>
              </a:rPr>
              <a:t>IK 08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3EB6A73B-023F-4E01-9901-1480477C495C}"/>
              </a:ext>
            </a:extLst>
          </p:cNvPr>
          <p:cNvSpPr txBox="1"/>
          <p:nvPr/>
        </p:nvSpPr>
        <p:spPr>
          <a:xfrm>
            <a:off x="5160273" y="1107796"/>
            <a:ext cx="611746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 b="1">
                <a:ln>
                  <a:solidFill>
                    <a:schemeClr val="tx1"/>
                  </a:solidFill>
                </a:ln>
              </a:rPr>
              <a:t>IP 66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9B6B1F5-D283-45FD-9E86-59ED45412CFD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1406" y="6191532"/>
            <a:ext cx="1709660" cy="1765613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3443297F-0A56-47C2-9915-1920ACC18C36}"/>
              </a:ext>
            </a:extLst>
          </p:cNvPr>
          <p:cNvSpPr/>
          <p:nvPr/>
        </p:nvSpPr>
        <p:spPr>
          <a:xfrm>
            <a:off x="5441903" y="6176489"/>
            <a:ext cx="176214" cy="18202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Bulle narrative : rectangle à coins arrondis 18">
            <a:extLst>
              <a:ext uri="{FF2B5EF4-FFF2-40B4-BE49-F238E27FC236}">
                <a16:creationId xmlns:a16="http://schemas.microsoft.com/office/drawing/2014/main" id="{F60D3A5A-B56A-40FF-BA94-FB5199BBFCFF}"/>
              </a:ext>
            </a:extLst>
          </p:cNvPr>
          <p:cNvSpPr/>
          <p:nvPr/>
        </p:nvSpPr>
        <p:spPr>
          <a:xfrm>
            <a:off x="4787648" y="5671459"/>
            <a:ext cx="560129" cy="434885"/>
          </a:xfrm>
          <a:prstGeom prst="wedgeRoundRectCallout">
            <a:avLst>
              <a:gd name="adj1" fmla="val 67030"/>
              <a:gd name="adj2" fmla="val 75026"/>
              <a:gd name="adj3" fmla="val 16667"/>
            </a:avLst>
          </a:prstGeom>
          <a:noFill/>
          <a:ln w="127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7DA7A664-F66C-4C34-A1F9-3BE2709A0A36}"/>
              </a:ext>
            </a:extLst>
          </p:cNvPr>
          <p:cNvSpPr txBox="1"/>
          <p:nvPr/>
        </p:nvSpPr>
        <p:spPr>
          <a:xfrm>
            <a:off x="5331902" y="5628845"/>
            <a:ext cx="1327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/>
              <a:t>Indicator tip pointing towards the surface to be lit</a:t>
            </a:r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3E7F79F4-2D1B-4B4B-AB41-03B41150CC00}"/>
              </a:ext>
            </a:extLst>
          </p:cNvPr>
          <p:cNvSpPr/>
          <p:nvPr/>
        </p:nvSpPr>
        <p:spPr>
          <a:xfrm>
            <a:off x="5428570" y="6747939"/>
            <a:ext cx="176214" cy="18202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EECB4768-64B7-43F5-9C22-198E29065373}"/>
              </a:ext>
            </a:extLst>
          </p:cNvPr>
          <p:cNvSpPr/>
          <p:nvPr/>
        </p:nvSpPr>
        <p:spPr>
          <a:xfrm>
            <a:off x="5438040" y="7304346"/>
            <a:ext cx="176214" cy="18202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6C583199-8EE8-4D52-9DB9-9E83F101AAC1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15807" y="5746237"/>
            <a:ext cx="503302" cy="287046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09AC781A-5812-5DE3-B5A2-F992DBEB052D}"/>
              </a:ext>
            </a:extLst>
          </p:cNvPr>
          <p:cNvSpPr txBox="1"/>
          <p:nvPr/>
        </p:nvSpPr>
        <p:spPr>
          <a:xfrm>
            <a:off x="1763461" y="9437961"/>
            <a:ext cx="3841323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A766895-5AF8-9D12-E66A-207406676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214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>
            <a:extLst>
              <a:ext uri="{FF2B5EF4-FFF2-40B4-BE49-F238E27FC236}">
                <a16:creationId xmlns:a16="http://schemas.microsoft.com/office/drawing/2014/main" id="{71562091-959F-5619-C125-08B2351790BA}"/>
              </a:ext>
            </a:extLst>
          </p:cNvPr>
          <p:cNvGrpSpPr/>
          <p:nvPr/>
        </p:nvGrpSpPr>
        <p:grpSpPr>
          <a:xfrm>
            <a:off x="745768" y="1007638"/>
            <a:ext cx="5452406" cy="338554"/>
            <a:chOff x="-2044460" y="665818"/>
            <a:chExt cx="360000" cy="38650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C63C6D5-2071-7C8B-04EE-A05E7FA0AF6C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43DEFBCC-B4D5-5BDB-A6A6-6ACD2FA9F490}"/>
                </a:ext>
              </a:extLst>
            </p:cNvPr>
            <p:cNvSpPr txBox="1"/>
            <p:nvPr/>
          </p:nvSpPr>
          <p:spPr>
            <a:xfrm>
              <a:off x="-2029250" y="665818"/>
              <a:ext cx="329579" cy="3865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DRIVER CONNECTION TERMINAL BLOCK</a:t>
              </a:r>
            </a:p>
          </p:txBody>
        </p:sp>
      </p:grpSp>
      <p:pic>
        <p:nvPicPr>
          <p:cNvPr id="7" name="Image 6">
            <a:extLst>
              <a:ext uri="{FF2B5EF4-FFF2-40B4-BE49-F238E27FC236}">
                <a16:creationId xmlns:a16="http://schemas.microsoft.com/office/drawing/2014/main" id="{07F3E138-2B04-F54A-7BB5-CD90D766C8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399946" y="5419920"/>
            <a:ext cx="1074704" cy="144178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F06F592-A10A-304F-F631-DC6963ACFF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6407" y="4615378"/>
            <a:ext cx="1441782" cy="926554"/>
          </a:xfrm>
          <a:prstGeom prst="rect">
            <a:avLst/>
          </a:prstGeom>
        </p:spPr>
      </p:pic>
      <p:pic>
        <p:nvPicPr>
          <p:cNvPr id="9" name="Image 14">
            <a:extLst>
              <a:ext uri="{FF2B5EF4-FFF2-40B4-BE49-F238E27FC236}">
                <a16:creationId xmlns:a16="http://schemas.microsoft.com/office/drawing/2014/main" id="{4203FA01-E94C-CB3D-6367-25ED047CB3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5279" y="4548666"/>
            <a:ext cx="1848907" cy="1734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DFE88878-8A5C-67DA-CDA8-55DA7FF99E56}"/>
              </a:ext>
            </a:extLst>
          </p:cNvPr>
          <p:cNvGrpSpPr/>
          <p:nvPr/>
        </p:nvGrpSpPr>
        <p:grpSpPr>
          <a:xfrm>
            <a:off x="2262814" y="4567762"/>
            <a:ext cx="2534163" cy="2110401"/>
            <a:chOff x="2575168" y="5280844"/>
            <a:chExt cx="2612767" cy="2205657"/>
          </a:xfrm>
        </p:grpSpPr>
        <p:pic>
          <p:nvPicPr>
            <p:cNvPr id="6" name="Image 14">
              <a:extLst>
                <a:ext uri="{FF2B5EF4-FFF2-40B4-BE49-F238E27FC236}">
                  <a16:creationId xmlns:a16="http://schemas.microsoft.com/office/drawing/2014/main" id="{F8EFEC24-71C3-65D5-086B-AC49FC59118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575168" y="5280844"/>
              <a:ext cx="2236224" cy="129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40E032EC-DB91-7210-A0EF-D0131432D394}"/>
                </a:ext>
              </a:extLst>
            </p:cNvPr>
            <p:cNvSpPr txBox="1"/>
            <p:nvPr/>
          </p:nvSpPr>
          <p:spPr>
            <a:xfrm>
              <a:off x="2759263" y="6592011"/>
              <a:ext cx="2104626" cy="1084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GB" sz="7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Flat-tipped screwdriver size 3 to 3.5</a:t>
              </a:r>
            </a:p>
          </p:txBody>
        </p:sp>
        <p:pic>
          <p:nvPicPr>
            <p:cNvPr id="17" name="Image 14">
              <a:extLst>
                <a:ext uri="{FF2B5EF4-FFF2-40B4-BE49-F238E27FC236}">
                  <a16:creationId xmlns:a16="http://schemas.microsoft.com/office/drawing/2014/main" id="{398C1AE8-4AF9-5D08-DA17-A663A86337A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575168" y="6731564"/>
              <a:ext cx="2236224" cy="75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461E7EB0-C29B-07A2-0327-2E880A79E5F2}"/>
                </a:ext>
              </a:extLst>
            </p:cNvPr>
            <p:cNvSpPr txBox="1"/>
            <p:nvPr/>
          </p:nvSpPr>
          <p:spPr>
            <a:xfrm>
              <a:off x="4572160" y="5406641"/>
              <a:ext cx="615775" cy="2090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700" b="1" i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8 to 9 mm</a:t>
              </a:r>
            </a:p>
          </p:txBody>
        </p:sp>
      </p:grp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45824899-F7A7-66E3-6230-932F9E448437}"/>
              </a:ext>
            </a:extLst>
          </p:cNvPr>
          <p:cNvCxnSpPr/>
          <p:nvPr/>
        </p:nvCxnSpPr>
        <p:spPr>
          <a:xfrm>
            <a:off x="1123122" y="2500288"/>
            <a:ext cx="500932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E76EAD2C-F587-3EA4-6666-F54899C09103}"/>
              </a:ext>
            </a:extLst>
          </p:cNvPr>
          <p:cNvGrpSpPr/>
          <p:nvPr/>
        </p:nvGrpSpPr>
        <p:grpSpPr>
          <a:xfrm>
            <a:off x="637271" y="1582402"/>
            <a:ext cx="5524352" cy="3024436"/>
            <a:chOff x="7564301" y="225302"/>
            <a:chExt cx="5487188" cy="2479347"/>
          </a:xfrm>
        </p:grpSpPr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7E3ACAFE-B954-385D-14C0-796ADC86EE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64301" y="225302"/>
              <a:ext cx="5487188" cy="2479347"/>
            </a:xfrm>
            <a:prstGeom prst="rect">
              <a:avLst/>
            </a:prstGeom>
          </p:spPr>
        </p:pic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D08D1540-D884-D2C0-7955-A47C6F77965C}"/>
                </a:ext>
              </a:extLst>
            </p:cNvPr>
            <p:cNvCxnSpPr>
              <a:cxnSpLocks/>
            </p:cNvCxnSpPr>
            <p:nvPr/>
          </p:nvCxnSpPr>
          <p:spPr>
            <a:xfrm>
              <a:off x="7763222" y="476829"/>
              <a:ext cx="361970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04CD7991-994C-CF72-DF99-181D626C2392}"/>
              </a:ext>
            </a:extLst>
          </p:cNvPr>
          <p:cNvSpPr/>
          <p:nvPr/>
        </p:nvSpPr>
        <p:spPr>
          <a:xfrm>
            <a:off x="1239733" y="3626256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8C01285-B7E2-3D2D-1A37-280582C08302}"/>
              </a:ext>
            </a:extLst>
          </p:cNvPr>
          <p:cNvSpPr/>
          <p:nvPr/>
        </p:nvSpPr>
        <p:spPr>
          <a:xfrm>
            <a:off x="1201962" y="3310518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C312356-426F-CC36-B3F7-0FCA44B342BA}"/>
              </a:ext>
            </a:extLst>
          </p:cNvPr>
          <p:cNvSpPr/>
          <p:nvPr/>
        </p:nvSpPr>
        <p:spPr>
          <a:xfrm>
            <a:off x="1552482" y="2420139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C5CE0F3-48D8-A38C-830D-875C1CB37BC2}"/>
              </a:ext>
            </a:extLst>
          </p:cNvPr>
          <p:cNvSpPr/>
          <p:nvPr/>
        </p:nvSpPr>
        <p:spPr>
          <a:xfrm>
            <a:off x="1803942" y="2802492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194116B-4E8D-FFD3-BBC8-95366D25138C}"/>
              </a:ext>
            </a:extLst>
          </p:cNvPr>
          <p:cNvSpPr/>
          <p:nvPr/>
        </p:nvSpPr>
        <p:spPr>
          <a:xfrm>
            <a:off x="680917" y="3549286"/>
            <a:ext cx="477401" cy="39964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>
                <a:solidFill>
                  <a:schemeClr val="tx1"/>
                </a:solidFill>
              </a:rPr>
              <a:t>4x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AE1E0762-E337-01A5-E796-1A3764F00F75}"/>
              </a:ext>
            </a:extLst>
          </p:cNvPr>
          <p:cNvSpPr txBox="1"/>
          <p:nvPr/>
        </p:nvSpPr>
        <p:spPr>
          <a:xfrm>
            <a:off x="1763461" y="9506785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sp>
        <p:nvSpPr>
          <p:cNvPr id="16" name="Espace réservé du numéro de diapositive 15">
            <a:extLst>
              <a:ext uri="{FF2B5EF4-FFF2-40B4-BE49-F238E27FC236}">
                <a16:creationId xmlns:a16="http://schemas.microsoft.com/office/drawing/2014/main" id="{D5F5423E-E703-8FBE-63FD-A4960AFFD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90345" y="8828266"/>
            <a:ext cx="413801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10</a:t>
            </a:fld>
            <a:endParaRPr lang="fr-FR"/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4D9BEB57-6207-A6AF-0C60-4AE30DCD0DB2}"/>
              </a:ext>
            </a:extLst>
          </p:cNvPr>
          <p:cNvGrpSpPr/>
          <p:nvPr/>
        </p:nvGrpSpPr>
        <p:grpSpPr>
          <a:xfrm>
            <a:off x="-1129392" y="194538"/>
            <a:ext cx="8560672" cy="646331"/>
            <a:chOff x="-2139094" y="641420"/>
            <a:chExt cx="429236" cy="7378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0B2FFB0-5F2A-C59C-E708-344FFB60B409}"/>
                </a:ext>
              </a:extLst>
            </p:cNvPr>
            <p:cNvSpPr/>
            <p:nvPr/>
          </p:nvSpPr>
          <p:spPr>
            <a:xfrm>
              <a:off x="-2045412" y="679015"/>
              <a:ext cx="273333" cy="68608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48B74ADA-DBF8-F365-6AF0-6A135760A768}"/>
                </a:ext>
              </a:extLst>
            </p:cNvPr>
            <p:cNvSpPr txBox="1"/>
            <p:nvPr/>
          </p:nvSpPr>
          <p:spPr>
            <a:xfrm>
              <a:off x="-2139094" y="641420"/>
              <a:ext cx="429236" cy="7378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indent="449580" algn="ctr"/>
              <a:r>
                <a:rPr lang="en-GB" sz="18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The driver complies with the D4i standard </a:t>
              </a:r>
            </a:p>
            <a:p>
              <a:pPr indent="449580" algn="ctr"/>
              <a:r>
                <a:rPr lang="en-GB" sz="1800">
                  <a:effectLst/>
                  <a:latin typeface="Calibri" panose="020F0502020204030204" pitchFamily="34" charset="0"/>
                  <a:ea typeface="Calibri" panose="020F0502020204030204" pitchFamily="34" charset="0"/>
                </a:rPr>
                <a:t>with the DALI supply bus activated. </a:t>
              </a:r>
            </a:p>
          </p:txBody>
        </p:sp>
      </p:grpSp>
      <p:pic>
        <p:nvPicPr>
          <p:cNvPr id="15" name="Image 14">
            <a:extLst>
              <a:ext uri="{FF2B5EF4-FFF2-40B4-BE49-F238E27FC236}">
                <a16:creationId xmlns:a16="http://schemas.microsoft.com/office/drawing/2014/main" id="{3D622A6D-7008-3A9A-6770-144BD433656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95" y="1704158"/>
            <a:ext cx="329656" cy="323892"/>
          </a:xfrm>
          <a:prstGeom prst="rect">
            <a:avLst/>
          </a:prstGeom>
        </p:spPr>
      </p:pic>
      <p:pic>
        <p:nvPicPr>
          <p:cNvPr id="1026" name="x_Image 24">
            <a:extLst>
              <a:ext uri="{FF2B5EF4-FFF2-40B4-BE49-F238E27FC236}">
                <a16:creationId xmlns:a16="http://schemas.microsoft.com/office/drawing/2014/main" id="{201DD766-637B-C675-5AB4-13EA1FE367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2956" y="7042417"/>
            <a:ext cx="3806425" cy="1044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55C115BC-98B1-5F22-FD5E-7CA50B819422}"/>
              </a:ext>
            </a:extLst>
          </p:cNvPr>
          <p:cNvSpPr txBox="1"/>
          <p:nvPr/>
        </p:nvSpPr>
        <p:spPr>
          <a:xfrm>
            <a:off x="247428" y="8069053"/>
            <a:ext cx="30653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Aptos" panose="020B0004020202020204" pitchFamily="34" charset="0"/>
              </a:rPr>
              <a:t>* P/E M25 for cable 1.5-2.5² Ø13 to Ø18mm</a:t>
            </a:r>
          </a:p>
          <a:p>
            <a:r>
              <a:rPr lang="en-GB" sz="8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Aptos" panose="020B0004020202020204" pitchFamily="34" charset="0"/>
              </a:rPr>
              <a:t>-If the cable diameter is smaller, Ø9 to Ø13mmm, replace the cable gland with the one supplied in the electric connection compartment</a:t>
            </a:r>
          </a:p>
          <a:p>
            <a:endParaRPr lang="fr-FR" dirty="0"/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DFC6C57D-148B-0ACD-80DD-38F39A87960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6591" y="7392929"/>
            <a:ext cx="65699" cy="59886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E4BB7216-9B7B-F25C-9C8E-56739AB303E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244" b="98708" l="5962" r="94231">
                        <a14:foregroundMark x1="81154" y1="25830" x2="81154" y2="25830"/>
                        <a14:foregroundMark x1="92115" y1="38745" x2="92115" y2="38745"/>
                        <a14:foregroundMark x1="93077" y1="48524" x2="93077" y2="48524"/>
                        <a14:foregroundMark x1="18654" y1="26753" x2="18654" y2="26753"/>
                        <a14:foregroundMark x1="8654" y1="34133" x2="8654" y2="34133"/>
                        <a14:foregroundMark x1="6346" y1="60886" x2="6346" y2="60886"/>
                        <a14:foregroundMark x1="8846" y1="95756" x2="8846" y2="95756"/>
                        <a14:foregroundMark x1="12500" y1="94280" x2="12500" y2="94280"/>
                        <a14:foregroundMark x1="88077" y1="94280" x2="88077" y2="94280"/>
                        <a14:foregroundMark x1="94808" y1="85240" x2="94808" y2="85240"/>
                        <a14:foregroundMark x1="7692" y1="99077" x2="7692" y2="99077"/>
                        <a14:foregroundMark x1="25385" y1="22694" x2="25385" y2="22694"/>
                        <a14:foregroundMark x1="30000" y1="11624" x2="30000" y2="11624"/>
                        <a14:foregroundMark x1="33846" y1="8672" x2="33846" y2="8672"/>
                        <a14:foregroundMark x1="27692" y1="4244" x2="27692" y2="4244"/>
                        <a14:foregroundMark x1="32308" y1="23432" x2="32308" y2="23432"/>
                        <a14:foregroundMark x1="23846" y1="22509" x2="23846" y2="22509"/>
                        <a14:foregroundMark x1="21923" y1="22694" x2="21923" y2="22694"/>
                        <a14:foregroundMark x1="40385" y1="12915" x2="40385" y2="12915"/>
                        <a14:foregroundMark x1="35577" y1="19557" x2="35577" y2="19557"/>
                        <a14:foregroundMark x1="39423" y1="10886" x2="39423" y2="10886"/>
                        <a14:foregroundMark x1="37500" y1="16974" x2="37500" y2="16974"/>
                        <a14:foregroundMark x1="40962" y1="19004" x2="40962" y2="19004"/>
                        <a14:foregroundMark x1="40962" y1="20480" x2="40962" y2="20480"/>
                        <a14:foregroundMark x1="53654" y1="17528" x2="53654" y2="17528"/>
                        <a14:foregroundMark x1="52308" y1="12731" x2="52308" y2="12731"/>
                        <a14:foregroundMark x1="50385" y1="12731" x2="50385" y2="12731"/>
                        <a14:foregroundMark x1="48462" y1="13469" x2="48462" y2="13469"/>
                        <a14:foregroundMark x1="55769" y1="13653" x2="55769" y2="13653"/>
                        <a14:foregroundMark x1="55000" y1="12546" x2="55000" y2="12546"/>
                        <a14:foregroundMark x1="46538" y1="15314" x2="46538" y2="15314"/>
                        <a14:foregroundMark x1="46346" y1="16421" x2="46346" y2="16421"/>
                        <a14:foregroundMark x1="58269" y1="22509" x2="58269" y2="22509"/>
                        <a14:foregroundMark x1="58654" y1="21771" x2="58654" y2="21771"/>
                        <a14:foregroundMark x1="58462" y1="23063" x2="58462" y2="23063"/>
                        <a14:foregroundMark x1="57500" y1="14576" x2="57500" y2="14576"/>
                        <a14:foregroundMark x1="56731" y1="14576" x2="56731" y2="14576"/>
                        <a14:foregroundMark x1="56731" y1="13284" x2="56731" y2="13284"/>
                        <a14:foregroundMark x1="55577" y1="12546" x2="55577" y2="12546"/>
                        <a14:foregroundMark x1="57885" y1="15129" x2="57885" y2="15129"/>
                        <a14:foregroundMark x1="58462" y1="16052" x2="58462" y2="16052"/>
                        <a14:foregroundMark x1="58269" y1="15498" x2="58269" y2="15498"/>
                        <a14:foregroundMark x1="52115" y1="11439" x2="52115" y2="11439"/>
                        <a14:foregroundMark x1="53077" y1="11255" x2="53077" y2="11255"/>
                        <a14:foregroundMark x1="66538" y1="16974" x2="66538" y2="16974"/>
                        <a14:foregroundMark x1="64423" y1="19373" x2="64423" y2="19373"/>
                        <a14:foregroundMark x1="63846" y1="21771" x2="63846" y2="21771"/>
                        <a14:foregroundMark x1="67692" y1="22140" x2="68269" y2="22325"/>
                        <a14:foregroundMark x1="70577" y1="23063" x2="70577" y2="23063"/>
                        <a14:foregroundMark x1="73654" y1="23247" x2="73654" y2="23247"/>
                        <a14:foregroundMark x1="78077" y1="19004" x2="78077" y2="18819"/>
                        <a14:foregroundMark x1="78077" y1="15867" x2="78077" y2="15867"/>
                        <a14:foregroundMark x1="76154" y1="12915" x2="76154" y2="12915"/>
                        <a14:foregroundMark x1="74231" y1="11070" x2="74231" y2="11070"/>
                        <a14:foregroundMark x1="69808" y1="10701" x2="69808" y2="10701"/>
                        <a14:foregroundMark x1="68654" y1="10886" x2="68654" y2="10886"/>
                        <a14:foregroundMark x1="67692" y1="10886" x2="67692" y2="10886"/>
                        <a14:foregroundMark x1="70192" y1="8856" x2="70192" y2="8856"/>
                        <a14:foregroundMark x1="73846" y1="9041" x2="73846" y2="9041"/>
                        <a14:foregroundMark x1="77500" y1="9410" x2="77500" y2="9410"/>
                        <a14:foregroundMark x1="78654" y1="11439" x2="78654" y2="11439"/>
                        <a14:foregroundMark x1="79615" y1="14022" x2="79615" y2="14391"/>
                        <a14:foregroundMark x1="80385" y1="16421" x2="80385" y2="16421"/>
                        <a14:foregroundMark x1="76346" y1="8487" x2="76346" y2="8487"/>
                        <a14:foregroundMark x1="71346" y1="8118" x2="71346" y2="8118"/>
                        <a14:foregroundMark x1="72500" y1="7749" x2="72500" y2="7749"/>
                        <a14:foregroundMark x1="74231" y1="7934" x2="74231" y2="7934"/>
                        <a14:foregroundMark x1="74808" y1="7749" x2="74808" y2="7749"/>
                        <a14:foregroundMark x1="77308" y1="8118" x2="77308" y2="8118"/>
                        <a14:foregroundMark x1="61538" y1="20664" x2="61538" y2="20664"/>
                        <a14:foregroundMark x1="61154" y1="18819" x2="61154" y2="18819"/>
                        <a14:foregroundMark x1="60192" y1="17897" x2="60192" y2="17897"/>
                        <a14:foregroundMark x1="60577" y1="16421" x2="60577" y2="16421"/>
                        <a14:foregroundMark x1="61538" y1="16052" x2="61538" y2="160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752481" y="6937512"/>
            <a:ext cx="1727793" cy="1802455"/>
          </a:xfrm>
          <a:prstGeom prst="rect">
            <a:avLst/>
          </a:prstGeom>
        </p:spPr>
      </p:pic>
      <p:sp>
        <p:nvSpPr>
          <p:cNvPr id="30" name="Ellipse 29">
            <a:extLst>
              <a:ext uri="{FF2B5EF4-FFF2-40B4-BE49-F238E27FC236}">
                <a16:creationId xmlns:a16="http://schemas.microsoft.com/office/drawing/2014/main" id="{4FCC6AD1-6C75-B54B-DB96-F7780E61B608}"/>
              </a:ext>
            </a:extLst>
          </p:cNvPr>
          <p:cNvSpPr/>
          <p:nvPr/>
        </p:nvSpPr>
        <p:spPr>
          <a:xfrm>
            <a:off x="5331544" y="7548547"/>
            <a:ext cx="511525" cy="361481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4" name="Image 43">
            <a:extLst>
              <a:ext uri="{FF2B5EF4-FFF2-40B4-BE49-F238E27FC236}">
                <a16:creationId xmlns:a16="http://schemas.microsoft.com/office/drawing/2014/main" id="{F33323C5-E874-A578-9996-EBC620721FF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738" b="92884" l="3125" r="96394">
                        <a14:foregroundMark x1="6971" y1="32959" x2="6971" y2="32959"/>
                        <a14:foregroundMark x1="5769" y1="66292" x2="5769" y2="66292"/>
                        <a14:foregroundMark x1="4087" y1="57678" x2="4087" y2="57678"/>
                        <a14:foregroundMark x1="4567" y1="62547" x2="4327" y2="62921"/>
                        <a14:foregroundMark x1="27644" y1="92884" x2="27644" y2="92884"/>
                        <a14:foregroundMark x1="3606" y1="67416" x2="3606" y2="67416"/>
                        <a14:foregroundMark x1="3606" y1="64419" x2="3606" y2="64419"/>
                        <a14:foregroundMark x1="3846" y1="53558" x2="3846" y2="53558"/>
                        <a14:foregroundMark x1="3365" y1="49813" x2="3365" y2="49813"/>
                        <a14:foregroundMark x1="3606" y1="70037" x2="3606" y2="70037"/>
                        <a14:foregroundMark x1="5288" y1="81648" x2="5288" y2="81648"/>
                        <a14:foregroundMark x1="4808" y1="80150" x2="4808" y2="80150"/>
                        <a14:foregroundMark x1="4087" y1="78652" x2="4087" y2="78652"/>
                        <a14:foregroundMark x1="93750" y1="63296" x2="93750" y2="63296"/>
                        <a14:foregroundMark x1="96394" y1="60674" x2="96394" y2="60674"/>
                        <a14:foregroundMark x1="96394" y1="58052" x2="96394" y2="58052"/>
                        <a14:foregroundMark x1="95913" y1="56180" x2="95913" y2="56180"/>
                        <a14:foregroundMark x1="95913" y1="55056" x2="95913" y2="55056"/>
                        <a14:foregroundMark x1="95913" y1="53184" x2="95913" y2="53184"/>
                        <a14:foregroundMark x1="95913" y1="52060" x2="95913" y2="52060"/>
                        <a14:foregroundMark x1="95433" y1="50936" x2="95433" y2="50936"/>
                        <a14:backgroundMark x1="4327" y1="80150" x2="4327" y2="80150"/>
                        <a14:backgroundMark x1="4087" y1="79026" x2="4087" y2="79026"/>
                        <a14:backgroundMark x1="5529" y1="81648" x2="5529" y2="81648"/>
                        <a14:backgroundMark x1="5048" y1="80899" x2="5048" y2="80899"/>
                        <a14:backgroundMark x1="5288" y1="82397" x2="5288" y2="823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161">
            <a:off x="753548" y="8544053"/>
            <a:ext cx="875115" cy="561672"/>
          </a:xfrm>
          <a:prstGeom prst="rect">
            <a:avLst/>
          </a:prstGeom>
        </p:spPr>
      </p:pic>
      <p:sp>
        <p:nvSpPr>
          <p:cNvPr id="47" name="ZoneTexte 46">
            <a:extLst>
              <a:ext uri="{FF2B5EF4-FFF2-40B4-BE49-F238E27FC236}">
                <a16:creationId xmlns:a16="http://schemas.microsoft.com/office/drawing/2014/main" id="{6DC0AD6D-6B0C-72BE-0570-87B79F30DA09}"/>
              </a:ext>
            </a:extLst>
          </p:cNvPr>
          <p:cNvSpPr txBox="1"/>
          <p:nvPr/>
        </p:nvSpPr>
        <p:spPr>
          <a:xfrm>
            <a:off x="268930" y="9023890"/>
            <a:ext cx="905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Aptos" panose="020B0004020202020204" pitchFamily="34" charset="0"/>
              </a:rPr>
              <a:t>Cable gland for Ø13 to Ø18 cable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C14CDBC4-4BD6-BCBD-9444-242EFCA6850A}"/>
              </a:ext>
            </a:extLst>
          </p:cNvPr>
          <p:cNvSpPr txBox="1"/>
          <p:nvPr/>
        </p:nvSpPr>
        <p:spPr>
          <a:xfrm>
            <a:off x="1195267" y="9024629"/>
            <a:ext cx="999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Aptos" panose="020B0004020202020204" pitchFamily="34" charset="0"/>
              </a:rPr>
              <a:t>Cable gland for Ø9 to Ø13 cable</a:t>
            </a:r>
          </a:p>
        </p:txBody>
      </p: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CFEF8DAD-ECE4-6C92-D8C3-23413D9A2B19}"/>
              </a:ext>
            </a:extLst>
          </p:cNvPr>
          <p:cNvCxnSpPr>
            <a:cxnSpLocks/>
          </p:cNvCxnSpPr>
          <p:nvPr/>
        </p:nvCxnSpPr>
        <p:spPr>
          <a:xfrm>
            <a:off x="976132" y="6867525"/>
            <a:ext cx="4719454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Image 25">
            <a:extLst>
              <a:ext uri="{FF2B5EF4-FFF2-40B4-BE49-F238E27FC236}">
                <a16:creationId xmlns:a16="http://schemas.microsoft.com/office/drawing/2014/main" id="{DA19F14F-75A0-8B5B-57C2-BDDA41BB4E36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5944" y="8174559"/>
            <a:ext cx="1128011" cy="1216357"/>
          </a:xfrm>
          <a:prstGeom prst="rect">
            <a:avLst/>
          </a:prstGeom>
        </p:spPr>
      </p:pic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id="{8472A359-ADC7-73B8-1D07-88FCD6223820}"/>
              </a:ext>
            </a:extLst>
          </p:cNvPr>
          <p:cNvCxnSpPr>
            <a:cxnSpLocks/>
          </p:cNvCxnSpPr>
          <p:nvPr/>
        </p:nvCxnSpPr>
        <p:spPr>
          <a:xfrm flipH="1">
            <a:off x="4224909" y="7898608"/>
            <a:ext cx="1265860" cy="94826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ZoneTexte 39">
            <a:extLst>
              <a:ext uri="{FF2B5EF4-FFF2-40B4-BE49-F238E27FC236}">
                <a16:creationId xmlns:a16="http://schemas.microsoft.com/office/drawing/2014/main" id="{A4D70BF4-A617-364B-4E9B-4BD9650EED5E}"/>
              </a:ext>
            </a:extLst>
          </p:cNvPr>
          <p:cNvSpPr txBox="1"/>
          <p:nvPr/>
        </p:nvSpPr>
        <p:spPr>
          <a:xfrm>
            <a:off x="2400992" y="8763502"/>
            <a:ext cx="10326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The photo shows the cable gland direction. Push it in as far as it will go</a:t>
            </a:r>
          </a:p>
        </p:txBody>
      </p:sp>
      <p:sp>
        <p:nvSpPr>
          <p:cNvPr id="11" name="ZoneTexte 18">
            <a:extLst>
              <a:ext uri="{FF2B5EF4-FFF2-40B4-BE49-F238E27FC236}">
                <a16:creationId xmlns:a16="http://schemas.microsoft.com/office/drawing/2014/main" id="{15C16FC4-278C-7046-6677-1BE1952B3874}"/>
              </a:ext>
            </a:extLst>
          </p:cNvPr>
          <p:cNvSpPr txBox="1"/>
          <p:nvPr/>
        </p:nvSpPr>
        <p:spPr>
          <a:xfrm>
            <a:off x="376778" y="4601879"/>
            <a:ext cx="1818125" cy="10002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 anchorCtr="0">
            <a:spAutoFit/>
          </a:bodyPr>
          <a:lstStyle/>
          <a:p>
            <a:pPr>
              <a:tabLst>
                <a:tab pos="447675" algn="l"/>
              </a:tabLst>
            </a:pPr>
            <a:r>
              <a:rPr lang="en-GB" sz="650" b="0" i="0" u="none" strike="noStrike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2	Tension spring connection</a:t>
            </a:r>
          </a:p>
        </p:txBody>
      </p:sp>
      <p:sp>
        <p:nvSpPr>
          <p:cNvPr id="13" name="ZoneTexte 18">
            <a:extLst>
              <a:ext uri="{FF2B5EF4-FFF2-40B4-BE49-F238E27FC236}">
                <a16:creationId xmlns:a16="http://schemas.microsoft.com/office/drawing/2014/main" id="{D438D5CA-6A08-0D77-F16D-56CE7575E3C1}"/>
              </a:ext>
            </a:extLst>
          </p:cNvPr>
          <p:cNvSpPr txBox="1"/>
          <p:nvPr/>
        </p:nvSpPr>
        <p:spPr>
          <a:xfrm>
            <a:off x="2293531" y="4609899"/>
            <a:ext cx="2398724" cy="205697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t" anchorCtr="0">
            <a:spAutoFit/>
          </a:bodyPr>
          <a:lstStyle/>
          <a:p>
            <a:pPr marL="177800" indent="-177800">
              <a:spcAft>
                <a:spcPts val="200"/>
              </a:spcAft>
            </a:pPr>
            <a:r>
              <a:rPr lang="en-GB" sz="650" b="1" i="0" u="none" strike="noStrike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Connecting the conductors</a:t>
            </a:r>
          </a:p>
          <a:p>
            <a:pPr marL="177800" indent="-177800">
              <a:spcAft>
                <a:spcPts val="200"/>
              </a:spcAft>
              <a:buChar char="•"/>
            </a:pPr>
            <a:r>
              <a:rPr lang="en-GB" sz="650" b="0" i="0" u="none" strike="noStrike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Strip the conductors over the indicated length. 8 to 9 mm</a:t>
            </a:r>
          </a:p>
          <a:p>
            <a:pPr marL="177800" indent="-177800">
              <a:spcAft>
                <a:spcPts val="200"/>
              </a:spcAft>
              <a:buChar char="•"/>
            </a:pPr>
            <a:r>
              <a:rPr lang="en-GB" sz="650" b="0" i="0" u="none" strike="noStrike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Flexible conductors can be fitted with terminal ends.</a:t>
            </a:r>
          </a:p>
          <a:p>
            <a:pPr marL="177800">
              <a:spcAft>
                <a:spcPts val="200"/>
              </a:spcAft>
            </a:pPr>
            <a:r>
              <a:rPr lang="en-GB" sz="650" b="0" i="0" u="none" strike="noStrike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Crimp the terminal ends using crimping pliers. Make sure the DIN 46228-4 standard test requirements are met.</a:t>
            </a:r>
          </a:p>
          <a:p>
            <a:pPr marL="177800">
              <a:spcAft>
                <a:spcPts val="200"/>
              </a:spcAft>
            </a:pPr>
            <a:r>
              <a:rPr lang="en-GB" sz="650" b="0" i="0" u="none" strike="noStrike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terminal end length must match the stripped length of the conductor.</a:t>
            </a:r>
          </a:p>
          <a:p>
            <a:pPr marL="177800" indent="-177800">
              <a:spcAft>
                <a:spcPts val="200"/>
              </a:spcAft>
              <a:buChar char="•"/>
            </a:pPr>
            <a:r>
              <a:rPr lang="en-GB" sz="650" b="0" i="0" u="none" strike="noStrike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open the connection point, insert a screwdriver into the rectangular opening.</a:t>
            </a:r>
          </a:p>
          <a:p>
            <a:pPr marL="177800">
              <a:spcAft>
                <a:spcPts val="200"/>
              </a:spcAft>
            </a:pPr>
            <a:r>
              <a:rPr lang="en-GB" sz="650" b="0" i="0" u="none" strike="noStrike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Flat-tipped screwdriver size 3 to 3.5</a:t>
            </a:r>
          </a:p>
          <a:p>
            <a:pPr marL="177800" indent="-177800">
              <a:spcAft>
                <a:spcPts val="200"/>
              </a:spcAft>
              <a:buChar char="•"/>
            </a:pPr>
            <a:r>
              <a:rPr lang="en-GB" sz="650" b="0" i="0" u="none" strike="noStrike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the conductor into the round connection opening as far as it will go.</a:t>
            </a:r>
          </a:p>
          <a:p>
            <a:pPr marL="177800" indent="-177800">
              <a:spcAft>
                <a:spcPts val="200"/>
              </a:spcAft>
              <a:buChar char="•"/>
            </a:pPr>
            <a:r>
              <a:rPr lang="en-GB" sz="650" b="0" i="0" u="none" strike="noStrike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Remove the screwdriver to make the conductor connection.</a:t>
            </a:r>
          </a:p>
          <a:p>
            <a:pPr marL="177800" indent="-177800">
              <a:spcAft>
                <a:spcPts val="200"/>
              </a:spcAft>
              <a:buChar char="•"/>
            </a:pPr>
            <a:r>
              <a:rPr lang="en-GB" sz="650" b="0" i="0" u="none" strike="noStrike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release the conductor, insert the screwdriver into the opening again.</a:t>
            </a:r>
          </a:p>
          <a:p>
            <a:pPr>
              <a:spcAft>
                <a:spcPts val="200"/>
              </a:spcAft>
            </a:pPr>
            <a:endParaRPr lang="fr-FR" sz="650" b="0" i="0" u="none" strike="noStrik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5548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0" name="Groupe 749">
            <a:extLst>
              <a:ext uri="{FF2B5EF4-FFF2-40B4-BE49-F238E27FC236}">
                <a16:creationId xmlns:a16="http://schemas.microsoft.com/office/drawing/2014/main" id="{F4714E66-425A-C4A7-BBC0-3EB7B75605CC}"/>
              </a:ext>
            </a:extLst>
          </p:cNvPr>
          <p:cNvGrpSpPr/>
          <p:nvPr/>
        </p:nvGrpSpPr>
        <p:grpSpPr>
          <a:xfrm rot="5400000">
            <a:off x="195953" y="5245443"/>
            <a:ext cx="4304385" cy="3016793"/>
            <a:chOff x="2953378" y="6323398"/>
            <a:chExt cx="3386527" cy="2348564"/>
          </a:xfrm>
        </p:grpSpPr>
        <p:sp>
          <p:nvSpPr>
            <p:cNvPr id="780" name="Flèche : droite 779">
              <a:extLst>
                <a:ext uri="{FF2B5EF4-FFF2-40B4-BE49-F238E27FC236}">
                  <a16:creationId xmlns:a16="http://schemas.microsoft.com/office/drawing/2014/main" id="{2C2E8B13-BFD7-BED0-735D-C4BF4C69736B}"/>
                </a:ext>
              </a:extLst>
            </p:cNvPr>
            <p:cNvSpPr/>
            <p:nvPr/>
          </p:nvSpPr>
          <p:spPr>
            <a:xfrm rot="16200000">
              <a:off x="3758580" y="8270593"/>
              <a:ext cx="505363" cy="239936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782" name="ZoneTexte 781">
              <a:extLst>
                <a:ext uri="{FF2B5EF4-FFF2-40B4-BE49-F238E27FC236}">
                  <a16:creationId xmlns:a16="http://schemas.microsoft.com/office/drawing/2014/main" id="{7B800D81-F90A-5376-F942-FE9699262D8A}"/>
                </a:ext>
              </a:extLst>
            </p:cNvPr>
            <p:cNvSpPr txBox="1"/>
            <p:nvPr/>
          </p:nvSpPr>
          <p:spPr>
            <a:xfrm rot="16200000">
              <a:off x="3523263" y="8307226"/>
              <a:ext cx="523647" cy="205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/>
                <a:t>INPUT</a:t>
              </a:r>
            </a:p>
          </p:txBody>
        </p:sp>
        <p:sp>
          <p:nvSpPr>
            <p:cNvPr id="783" name="Forme libre : forme 782">
              <a:extLst>
                <a:ext uri="{FF2B5EF4-FFF2-40B4-BE49-F238E27FC236}">
                  <a16:creationId xmlns:a16="http://schemas.microsoft.com/office/drawing/2014/main" id="{FC11DBAA-3F78-FD99-D0F1-42369880113D}"/>
                </a:ext>
              </a:extLst>
            </p:cNvPr>
            <p:cNvSpPr/>
            <p:nvPr/>
          </p:nvSpPr>
          <p:spPr>
            <a:xfrm>
              <a:off x="5296746" y="7138141"/>
              <a:ext cx="277467" cy="185338"/>
            </a:xfrm>
            <a:custGeom>
              <a:avLst/>
              <a:gdLst>
                <a:gd name="connsiteX0" fmla="*/ 0 w 277467"/>
                <a:gd name="connsiteY0" fmla="*/ 2381 h 192014"/>
                <a:gd name="connsiteX1" fmla="*/ 50006 w 277467"/>
                <a:gd name="connsiteY1" fmla="*/ 171450 h 192014"/>
                <a:gd name="connsiteX2" fmla="*/ 166687 w 277467"/>
                <a:gd name="connsiteY2" fmla="*/ 185737 h 192014"/>
                <a:gd name="connsiteX3" fmla="*/ 261937 w 277467"/>
                <a:gd name="connsiteY3" fmla="*/ 140493 h 192014"/>
                <a:gd name="connsiteX4" fmla="*/ 276225 w 277467"/>
                <a:gd name="connsiteY4" fmla="*/ 0 h 19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467" h="192014">
                  <a:moveTo>
                    <a:pt x="0" y="2381"/>
                  </a:moveTo>
                  <a:cubicBezTo>
                    <a:pt x="11112" y="71636"/>
                    <a:pt x="22225" y="140891"/>
                    <a:pt x="50006" y="171450"/>
                  </a:cubicBezTo>
                  <a:cubicBezTo>
                    <a:pt x="77787" y="202009"/>
                    <a:pt x="131365" y="190896"/>
                    <a:pt x="166687" y="185737"/>
                  </a:cubicBezTo>
                  <a:cubicBezTo>
                    <a:pt x="202009" y="180578"/>
                    <a:pt x="243681" y="171449"/>
                    <a:pt x="261937" y="140493"/>
                  </a:cubicBezTo>
                  <a:cubicBezTo>
                    <a:pt x="280193" y="109537"/>
                    <a:pt x="278209" y="54768"/>
                    <a:pt x="276225" y="0"/>
                  </a:cubicBezTo>
                </a:path>
              </a:pathLst>
            </a:custGeom>
            <a:noFill/>
            <a:ln w="47625">
              <a:solidFill>
                <a:srgbClr val="5353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84" name="Forme libre : forme 783">
              <a:extLst>
                <a:ext uri="{FF2B5EF4-FFF2-40B4-BE49-F238E27FC236}">
                  <a16:creationId xmlns:a16="http://schemas.microsoft.com/office/drawing/2014/main" id="{6742882B-D697-68BC-BDE3-690A8CC91463}"/>
                </a:ext>
              </a:extLst>
            </p:cNvPr>
            <p:cNvSpPr/>
            <p:nvPr/>
          </p:nvSpPr>
          <p:spPr>
            <a:xfrm>
              <a:off x="5349055" y="7384541"/>
              <a:ext cx="217935" cy="108069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85" name="Forme libre : forme 784">
              <a:extLst>
                <a:ext uri="{FF2B5EF4-FFF2-40B4-BE49-F238E27FC236}">
                  <a16:creationId xmlns:a16="http://schemas.microsoft.com/office/drawing/2014/main" id="{53F29DF2-F340-3B36-651F-3F939755D50B}"/>
                </a:ext>
              </a:extLst>
            </p:cNvPr>
            <p:cNvSpPr/>
            <p:nvPr/>
          </p:nvSpPr>
          <p:spPr>
            <a:xfrm>
              <a:off x="5355534" y="7329086"/>
              <a:ext cx="229618" cy="132567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86" name="Forme libre : forme 785">
              <a:extLst>
                <a:ext uri="{FF2B5EF4-FFF2-40B4-BE49-F238E27FC236}">
                  <a16:creationId xmlns:a16="http://schemas.microsoft.com/office/drawing/2014/main" id="{36E1D167-FBA2-8544-0783-DF83800BFDA5}"/>
                </a:ext>
              </a:extLst>
            </p:cNvPr>
            <p:cNvSpPr/>
            <p:nvPr/>
          </p:nvSpPr>
          <p:spPr>
            <a:xfrm rot="1096070">
              <a:off x="5427602" y="7304738"/>
              <a:ext cx="161514" cy="105954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787" name="Connecteur droit 786">
              <a:extLst>
                <a:ext uri="{FF2B5EF4-FFF2-40B4-BE49-F238E27FC236}">
                  <a16:creationId xmlns:a16="http://schemas.microsoft.com/office/drawing/2014/main" id="{5F218E20-8536-CA88-E245-8B0F07CA4043}"/>
                </a:ext>
              </a:extLst>
            </p:cNvPr>
            <p:cNvCxnSpPr>
              <a:cxnSpLocks/>
              <a:stCxn id="785" idx="0"/>
            </p:cNvCxnSpPr>
            <p:nvPr/>
          </p:nvCxnSpPr>
          <p:spPr>
            <a:xfrm flipH="1">
              <a:off x="5329933" y="7461653"/>
              <a:ext cx="25601" cy="45353"/>
            </a:xfrm>
            <a:prstGeom prst="line">
              <a:avLst/>
            </a:prstGeom>
            <a:ln w="34925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8" name="Connecteur droit 787">
              <a:extLst>
                <a:ext uri="{FF2B5EF4-FFF2-40B4-BE49-F238E27FC236}">
                  <a16:creationId xmlns:a16="http://schemas.microsoft.com/office/drawing/2014/main" id="{4F0D224D-CF70-9C2E-60BE-C3A78C91BFA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61818" y="7385523"/>
              <a:ext cx="50007" cy="6191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9" name="Connecteur droit 788">
              <a:extLst>
                <a:ext uri="{FF2B5EF4-FFF2-40B4-BE49-F238E27FC236}">
                  <a16:creationId xmlns:a16="http://schemas.microsoft.com/office/drawing/2014/main" id="{B4B2A10F-252E-F0A2-B5D7-F652BBA6A1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13716" y="7480873"/>
              <a:ext cx="89408" cy="4292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0" name="Connecteur droit 789">
              <a:extLst>
                <a:ext uri="{FF2B5EF4-FFF2-40B4-BE49-F238E27FC236}">
                  <a16:creationId xmlns:a16="http://schemas.microsoft.com/office/drawing/2014/main" id="{122CCED7-2B9E-80F5-7363-78FECB141F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29934" y="7480920"/>
              <a:ext cx="75607" cy="36188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1" name="Connecteur droit 790">
              <a:extLst>
                <a:ext uri="{FF2B5EF4-FFF2-40B4-BE49-F238E27FC236}">
                  <a16:creationId xmlns:a16="http://schemas.microsoft.com/office/drawing/2014/main" id="{58C0CF49-BD11-DCBE-CF1D-E1EDAD0B92F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77452" y="7361785"/>
              <a:ext cx="60831" cy="102393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2" name="Rectangle 791">
              <a:extLst>
                <a:ext uri="{FF2B5EF4-FFF2-40B4-BE49-F238E27FC236}">
                  <a16:creationId xmlns:a16="http://schemas.microsoft.com/office/drawing/2014/main" id="{476A8B64-B528-3852-C90A-F1E6FDCCB7E1}"/>
                </a:ext>
              </a:extLst>
            </p:cNvPr>
            <p:cNvSpPr/>
            <p:nvPr/>
          </p:nvSpPr>
          <p:spPr>
            <a:xfrm>
              <a:off x="4319578" y="7429345"/>
              <a:ext cx="466725" cy="385406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93" name="Rectangle 792">
              <a:extLst>
                <a:ext uri="{FF2B5EF4-FFF2-40B4-BE49-F238E27FC236}">
                  <a16:creationId xmlns:a16="http://schemas.microsoft.com/office/drawing/2014/main" id="{368BE269-9F3A-3B33-F0AA-4AFB724B45D2}"/>
                </a:ext>
              </a:extLst>
            </p:cNvPr>
            <p:cNvSpPr/>
            <p:nvPr/>
          </p:nvSpPr>
          <p:spPr>
            <a:xfrm>
              <a:off x="4262428" y="7139840"/>
              <a:ext cx="190500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94" name="Rectangle 793">
              <a:extLst>
                <a:ext uri="{FF2B5EF4-FFF2-40B4-BE49-F238E27FC236}">
                  <a16:creationId xmlns:a16="http://schemas.microsoft.com/office/drawing/2014/main" id="{DFE42C21-6248-CAE9-595C-D0B735410A74}"/>
                </a:ext>
              </a:extLst>
            </p:cNvPr>
            <p:cNvSpPr/>
            <p:nvPr/>
          </p:nvSpPr>
          <p:spPr>
            <a:xfrm rot="5400000">
              <a:off x="4349432" y="7131294"/>
              <a:ext cx="258094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795" name="Image 794">
              <a:extLst>
                <a:ext uri="{FF2B5EF4-FFF2-40B4-BE49-F238E27FC236}">
                  <a16:creationId xmlns:a16="http://schemas.microsoft.com/office/drawing/2014/main" id="{445F6D2A-B1BF-5A15-28D4-0A15471F71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53378" y="6323398"/>
              <a:ext cx="3386527" cy="1778079"/>
            </a:xfrm>
            <a:prstGeom prst="rect">
              <a:avLst/>
            </a:prstGeom>
          </p:spPr>
        </p:pic>
      </p:grpSp>
      <p:sp>
        <p:nvSpPr>
          <p:cNvPr id="16" name="Rectangle à coins arrondis 91">
            <a:extLst>
              <a:ext uri="{FF2B5EF4-FFF2-40B4-BE49-F238E27FC236}">
                <a16:creationId xmlns:a16="http://schemas.microsoft.com/office/drawing/2014/main" id="{C61824C2-A428-44F1-89FA-8B149373056F}"/>
              </a:ext>
            </a:extLst>
          </p:cNvPr>
          <p:cNvSpPr/>
          <p:nvPr/>
        </p:nvSpPr>
        <p:spPr>
          <a:xfrm>
            <a:off x="210013" y="189871"/>
            <a:ext cx="6421881" cy="8956105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338BA087-4D5C-4196-BF22-5E7751129643}"/>
              </a:ext>
            </a:extLst>
          </p:cNvPr>
          <p:cNvGrpSpPr/>
          <p:nvPr/>
        </p:nvGrpSpPr>
        <p:grpSpPr>
          <a:xfrm>
            <a:off x="210013" y="139911"/>
            <a:ext cx="652000" cy="830997"/>
            <a:chOff x="-2044460" y="628184"/>
            <a:chExt cx="360000" cy="83099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DE9D4B2-3632-406E-96B1-D4E5C8BF1032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C2C6ED00-D474-4330-BED6-6D5AD2CB08A5}"/>
                </a:ext>
              </a:extLst>
            </p:cNvPr>
            <p:cNvSpPr txBox="1"/>
            <p:nvPr/>
          </p:nvSpPr>
          <p:spPr>
            <a:xfrm>
              <a:off x="-2029250" y="628184"/>
              <a:ext cx="342149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 a</a:t>
              </a:r>
            </a:p>
          </p:txBody>
        </p:sp>
      </p:grpSp>
      <p:grpSp>
        <p:nvGrpSpPr>
          <p:cNvPr id="71" name="Groupe 70">
            <a:extLst>
              <a:ext uri="{FF2B5EF4-FFF2-40B4-BE49-F238E27FC236}">
                <a16:creationId xmlns:a16="http://schemas.microsoft.com/office/drawing/2014/main" id="{F94ED2DD-A44D-442E-AE39-8E2D39C4D07B}"/>
              </a:ext>
            </a:extLst>
          </p:cNvPr>
          <p:cNvGrpSpPr/>
          <p:nvPr/>
        </p:nvGrpSpPr>
        <p:grpSpPr>
          <a:xfrm>
            <a:off x="1047437" y="241622"/>
            <a:ext cx="4911202" cy="338554"/>
            <a:chOff x="-2044460" y="628184"/>
            <a:chExt cx="360000" cy="450712"/>
          </a:xfrm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1F1F68A0-6805-4F07-B012-995AF2B4B9B8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4" name="ZoneTexte 83">
              <a:extLst>
                <a:ext uri="{FF2B5EF4-FFF2-40B4-BE49-F238E27FC236}">
                  <a16:creationId xmlns:a16="http://schemas.microsoft.com/office/drawing/2014/main" id="{E6DDECE7-2230-4820-B790-BEAEEFD75516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507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POWER SUPPLY WIRING</a:t>
              </a:r>
            </a:p>
          </p:txBody>
        </p:sp>
      </p:grpSp>
      <p:sp>
        <p:nvSpPr>
          <p:cNvPr id="582" name="Rectangle 581">
            <a:extLst>
              <a:ext uri="{FF2B5EF4-FFF2-40B4-BE49-F238E27FC236}">
                <a16:creationId xmlns:a16="http://schemas.microsoft.com/office/drawing/2014/main" id="{A1FEF8F5-AAA9-7E01-BF58-621C720593B6}"/>
              </a:ext>
            </a:extLst>
          </p:cNvPr>
          <p:cNvSpPr>
            <a:spLocks/>
          </p:cNvSpPr>
          <p:nvPr/>
        </p:nvSpPr>
        <p:spPr>
          <a:xfrm>
            <a:off x="3330348" y="1136882"/>
            <a:ext cx="697362" cy="323002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806" name="Groupe 805">
            <a:extLst>
              <a:ext uri="{FF2B5EF4-FFF2-40B4-BE49-F238E27FC236}">
                <a16:creationId xmlns:a16="http://schemas.microsoft.com/office/drawing/2014/main" id="{49A78B51-BECD-C106-CF33-E38C9CE23315}"/>
              </a:ext>
            </a:extLst>
          </p:cNvPr>
          <p:cNvGrpSpPr/>
          <p:nvPr/>
        </p:nvGrpSpPr>
        <p:grpSpPr>
          <a:xfrm>
            <a:off x="559939" y="1465149"/>
            <a:ext cx="4512486" cy="2901007"/>
            <a:chOff x="79095" y="4978683"/>
            <a:chExt cx="4495195" cy="2680449"/>
          </a:xfrm>
        </p:grpSpPr>
        <p:pic>
          <p:nvPicPr>
            <p:cNvPr id="895" name="Image 894">
              <a:extLst>
                <a:ext uri="{FF2B5EF4-FFF2-40B4-BE49-F238E27FC236}">
                  <a16:creationId xmlns:a16="http://schemas.microsoft.com/office/drawing/2014/main" id="{4730BD85-1A08-9F6F-6C8A-3809E14660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04948" y="4978683"/>
              <a:ext cx="3369342" cy="2604922"/>
            </a:xfrm>
            <a:prstGeom prst="rect">
              <a:avLst/>
            </a:prstGeom>
            <a:ln>
              <a:noFill/>
            </a:ln>
          </p:spPr>
        </p:pic>
        <p:sp>
          <p:nvSpPr>
            <p:cNvPr id="896" name="Rectangle 895">
              <a:extLst>
                <a:ext uri="{FF2B5EF4-FFF2-40B4-BE49-F238E27FC236}">
                  <a16:creationId xmlns:a16="http://schemas.microsoft.com/office/drawing/2014/main" id="{A7C5FE35-43EE-AAB4-0709-21BE8B59ABB2}"/>
                </a:ext>
              </a:extLst>
            </p:cNvPr>
            <p:cNvSpPr/>
            <p:nvPr/>
          </p:nvSpPr>
          <p:spPr>
            <a:xfrm>
              <a:off x="79095" y="5705834"/>
              <a:ext cx="1113048" cy="19532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807" name="Connecteur droit 806">
            <a:extLst>
              <a:ext uri="{FF2B5EF4-FFF2-40B4-BE49-F238E27FC236}">
                <a16:creationId xmlns:a16="http://schemas.microsoft.com/office/drawing/2014/main" id="{E7770DA2-2E51-4B03-8DC8-BCB4E15A3BAB}"/>
              </a:ext>
            </a:extLst>
          </p:cNvPr>
          <p:cNvCxnSpPr>
            <a:cxnSpLocks/>
          </p:cNvCxnSpPr>
          <p:nvPr/>
        </p:nvCxnSpPr>
        <p:spPr>
          <a:xfrm>
            <a:off x="3810167" y="2155345"/>
            <a:ext cx="831572" cy="278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8" name="Connecteur droit 807">
            <a:extLst>
              <a:ext uri="{FF2B5EF4-FFF2-40B4-BE49-F238E27FC236}">
                <a16:creationId xmlns:a16="http://schemas.microsoft.com/office/drawing/2014/main" id="{43F0C48A-49AF-9408-4EDA-43B56FC93AA0}"/>
              </a:ext>
            </a:extLst>
          </p:cNvPr>
          <p:cNvCxnSpPr>
            <a:cxnSpLocks/>
          </p:cNvCxnSpPr>
          <p:nvPr/>
        </p:nvCxnSpPr>
        <p:spPr>
          <a:xfrm flipV="1">
            <a:off x="4013946" y="2453397"/>
            <a:ext cx="14166" cy="1221145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9" name="Connecteur droit 808">
            <a:extLst>
              <a:ext uri="{FF2B5EF4-FFF2-40B4-BE49-F238E27FC236}">
                <a16:creationId xmlns:a16="http://schemas.microsoft.com/office/drawing/2014/main" id="{CDE0B9C0-708F-92B5-F562-836BF0CB5EEB}"/>
              </a:ext>
            </a:extLst>
          </p:cNvPr>
          <p:cNvCxnSpPr>
            <a:cxnSpLocks/>
          </p:cNvCxnSpPr>
          <p:nvPr/>
        </p:nvCxnSpPr>
        <p:spPr>
          <a:xfrm>
            <a:off x="3798653" y="2455508"/>
            <a:ext cx="229459" cy="0"/>
          </a:xfrm>
          <a:prstGeom prst="line">
            <a:avLst/>
          </a:prstGeom>
          <a:ln>
            <a:solidFill>
              <a:srgbClr val="EBE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0" name="Connecteur droit 809">
            <a:extLst>
              <a:ext uri="{FF2B5EF4-FFF2-40B4-BE49-F238E27FC236}">
                <a16:creationId xmlns:a16="http://schemas.microsoft.com/office/drawing/2014/main" id="{C1BDA699-B553-3387-22D7-FF67BC8A100A}"/>
              </a:ext>
            </a:extLst>
          </p:cNvPr>
          <p:cNvCxnSpPr>
            <a:cxnSpLocks/>
          </p:cNvCxnSpPr>
          <p:nvPr/>
        </p:nvCxnSpPr>
        <p:spPr>
          <a:xfrm>
            <a:off x="3801118" y="3744856"/>
            <a:ext cx="9318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1" name="Connecteur droit 810">
            <a:extLst>
              <a:ext uri="{FF2B5EF4-FFF2-40B4-BE49-F238E27FC236}">
                <a16:creationId xmlns:a16="http://schemas.microsoft.com/office/drawing/2014/main" id="{E3766926-F342-8E9F-2CC9-7F13D5F7BC03}"/>
              </a:ext>
            </a:extLst>
          </p:cNvPr>
          <p:cNvCxnSpPr>
            <a:cxnSpLocks/>
          </p:cNvCxnSpPr>
          <p:nvPr/>
        </p:nvCxnSpPr>
        <p:spPr>
          <a:xfrm flipH="1">
            <a:off x="3878789" y="3744856"/>
            <a:ext cx="1472" cy="184642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2" name="Connecteur droit 811">
            <a:extLst>
              <a:ext uri="{FF2B5EF4-FFF2-40B4-BE49-F238E27FC236}">
                <a16:creationId xmlns:a16="http://schemas.microsoft.com/office/drawing/2014/main" id="{4E072693-8CA8-818D-DB83-DEDB3387F8B9}"/>
              </a:ext>
            </a:extLst>
          </p:cNvPr>
          <p:cNvCxnSpPr>
            <a:cxnSpLocks/>
          </p:cNvCxnSpPr>
          <p:nvPr/>
        </p:nvCxnSpPr>
        <p:spPr>
          <a:xfrm>
            <a:off x="3798653" y="3590228"/>
            <a:ext cx="732846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3" name="Connecteur droit 812">
            <a:extLst>
              <a:ext uri="{FF2B5EF4-FFF2-40B4-BE49-F238E27FC236}">
                <a16:creationId xmlns:a16="http://schemas.microsoft.com/office/drawing/2014/main" id="{AD068A89-DD0C-EAA5-2B62-C9F271C676F0}"/>
              </a:ext>
            </a:extLst>
          </p:cNvPr>
          <p:cNvCxnSpPr>
            <a:cxnSpLocks/>
          </p:cNvCxnSpPr>
          <p:nvPr/>
        </p:nvCxnSpPr>
        <p:spPr>
          <a:xfrm flipV="1">
            <a:off x="4519449" y="2981217"/>
            <a:ext cx="341756" cy="34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4" name="Connecteur droit 813">
            <a:extLst>
              <a:ext uri="{FF2B5EF4-FFF2-40B4-BE49-F238E27FC236}">
                <a16:creationId xmlns:a16="http://schemas.microsoft.com/office/drawing/2014/main" id="{0B59773E-65B4-4415-774C-47DF0341B053}"/>
              </a:ext>
            </a:extLst>
          </p:cNvPr>
          <p:cNvCxnSpPr>
            <a:cxnSpLocks/>
          </p:cNvCxnSpPr>
          <p:nvPr/>
        </p:nvCxnSpPr>
        <p:spPr>
          <a:xfrm>
            <a:off x="4531500" y="2981217"/>
            <a:ext cx="0" cy="60901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5" name="Connecteur droit 814">
            <a:extLst>
              <a:ext uri="{FF2B5EF4-FFF2-40B4-BE49-F238E27FC236}">
                <a16:creationId xmlns:a16="http://schemas.microsoft.com/office/drawing/2014/main" id="{820640E0-A8F7-B3FE-ACF8-8D37394A6B15}"/>
              </a:ext>
            </a:extLst>
          </p:cNvPr>
          <p:cNvCxnSpPr>
            <a:cxnSpLocks/>
          </p:cNvCxnSpPr>
          <p:nvPr/>
        </p:nvCxnSpPr>
        <p:spPr>
          <a:xfrm>
            <a:off x="3798653" y="3400710"/>
            <a:ext cx="530411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6" name="Connecteur droit 815">
            <a:extLst>
              <a:ext uri="{FF2B5EF4-FFF2-40B4-BE49-F238E27FC236}">
                <a16:creationId xmlns:a16="http://schemas.microsoft.com/office/drawing/2014/main" id="{D5BD5631-AB67-045C-6C2D-F1FCA097DAD1}"/>
              </a:ext>
            </a:extLst>
          </p:cNvPr>
          <p:cNvCxnSpPr>
            <a:cxnSpLocks/>
          </p:cNvCxnSpPr>
          <p:nvPr/>
        </p:nvCxnSpPr>
        <p:spPr>
          <a:xfrm flipH="1">
            <a:off x="4320666" y="1753159"/>
            <a:ext cx="6491" cy="1659335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7" name="Connecteur droit 816">
            <a:extLst>
              <a:ext uri="{FF2B5EF4-FFF2-40B4-BE49-F238E27FC236}">
                <a16:creationId xmlns:a16="http://schemas.microsoft.com/office/drawing/2014/main" id="{7B5E7A2C-9DE0-EA2C-279E-6EC4E138866A}"/>
              </a:ext>
            </a:extLst>
          </p:cNvPr>
          <p:cNvCxnSpPr>
            <a:cxnSpLocks/>
          </p:cNvCxnSpPr>
          <p:nvPr/>
        </p:nvCxnSpPr>
        <p:spPr>
          <a:xfrm>
            <a:off x="4329065" y="1765850"/>
            <a:ext cx="53209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8" name="Connecteur droit 817">
            <a:extLst>
              <a:ext uri="{FF2B5EF4-FFF2-40B4-BE49-F238E27FC236}">
                <a16:creationId xmlns:a16="http://schemas.microsoft.com/office/drawing/2014/main" id="{892F666D-B262-A5D7-3C8D-A16AC75DF45C}"/>
              </a:ext>
            </a:extLst>
          </p:cNvPr>
          <p:cNvCxnSpPr>
            <a:cxnSpLocks/>
          </p:cNvCxnSpPr>
          <p:nvPr/>
        </p:nvCxnSpPr>
        <p:spPr>
          <a:xfrm>
            <a:off x="3795964" y="3209541"/>
            <a:ext cx="165651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9" name="Connecteur droit 818">
            <a:extLst>
              <a:ext uri="{FF2B5EF4-FFF2-40B4-BE49-F238E27FC236}">
                <a16:creationId xmlns:a16="http://schemas.microsoft.com/office/drawing/2014/main" id="{80F0A903-B384-3D6C-E434-0C25C0A46081}"/>
              </a:ext>
            </a:extLst>
          </p:cNvPr>
          <p:cNvCxnSpPr>
            <a:cxnSpLocks/>
          </p:cNvCxnSpPr>
          <p:nvPr/>
        </p:nvCxnSpPr>
        <p:spPr>
          <a:xfrm flipH="1">
            <a:off x="3943181" y="3201408"/>
            <a:ext cx="6892" cy="616219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0" name="Connecteur droit 819">
            <a:extLst>
              <a:ext uri="{FF2B5EF4-FFF2-40B4-BE49-F238E27FC236}">
                <a16:creationId xmlns:a16="http://schemas.microsoft.com/office/drawing/2014/main" id="{21F5AB7C-A806-2A8E-2652-F3573F9C67FD}"/>
              </a:ext>
            </a:extLst>
          </p:cNvPr>
          <p:cNvCxnSpPr>
            <a:cxnSpLocks/>
          </p:cNvCxnSpPr>
          <p:nvPr/>
        </p:nvCxnSpPr>
        <p:spPr>
          <a:xfrm flipV="1">
            <a:off x="3798653" y="3020569"/>
            <a:ext cx="651526" cy="237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Ellipse 42">
            <a:extLst>
              <a:ext uri="{FF2B5EF4-FFF2-40B4-BE49-F238E27FC236}">
                <a16:creationId xmlns:a16="http://schemas.microsoft.com/office/drawing/2014/main" id="{911B2B9A-AA01-8290-47D4-A8AA2A4B0ACF}"/>
              </a:ext>
            </a:extLst>
          </p:cNvPr>
          <p:cNvSpPr/>
          <p:nvPr/>
        </p:nvSpPr>
        <p:spPr>
          <a:xfrm>
            <a:off x="3498326" y="4780970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21" name="Connecteur droit 820">
            <a:extLst>
              <a:ext uri="{FF2B5EF4-FFF2-40B4-BE49-F238E27FC236}">
                <a16:creationId xmlns:a16="http://schemas.microsoft.com/office/drawing/2014/main" id="{13E6633E-58AD-EAAA-AF65-5341274D4EBE}"/>
              </a:ext>
            </a:extLst>
          </p:cNvPr>
          <p:cNvCxnSpPr>
            <a:cxnSpLocks/>
          </p:cNvCxnSpPr>
          <p:nvPr/>
        </p:nvCxnSpPr>
        <p:spPr>
          <a:xfrm>
            <a:off x="4426962" y="2861819"/>
            <a:ext cx="444644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2" name="Connecteur droit 821">
            <a:extLst>
              <a:ext uri="{FF2B5EF4-FFF2-40B4-BE49-F238E27FC236}">
                <a16:creationId xmlns:a16="http://schemas.microsoft.com/office/drawing/2014/main" id="{B53301D3-B0F4-0487-33B1-29D36E1E9A0F}"/>
              </a:ext>
            </a:extLst>
          </p:cNvPr>
          <p:cNvCxnSpPr>
            <a:cxnSpLocks/>
          </p:cNvCxnSpPr>
          <p:nvPr/>
        </p:nvCxnSpPr>
        <p:spPr>
          <a:xfrm>
            <a:off x="4436988" y="2861819"/>
            <a:ext cx="0" cy="15875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3" name="Connecteur droit 822">
            <a:extLst>
              <a:ext uri="{FF2B5EF4-FFF2-40B4-BE49-F238E27FC236}">
                <a16:creationId xmlns:a16="http://schemas.microsoft.com/office/drawing/2014/main" id="{9122CD3B-D238-656D-FBD4-154E4E8DBE3B}"/>
              </a:ext>
            </a:extLst>
          </p:cNvPr>
          <p:cNvCxnSpPr>
            <a:cxnSpLocks/>
          </p:cNvCxnSpPr>
          <p:nvPr/>
        </p:nvCxnSpPr>
        <p:spPr>
          <a:xfrm>
            <a:off x="4216230" y="1867121"/>
            <a:ext cx="644329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4" name="Connecteur droit 823">
            <a:extLst>
              <a:ext uri="{FF2B5EF4-FFF2-40B4-BE49-F238E27FC236}">
                <a16:creationId xmlns:a16="http://schemas.microsoft.com/office/drawing/2014/main" id="{35C47A0F-D680-C134-28BA-5FA20796CBD8}"/>
              </a:ext>
            </a:extLst>
          </p:cNvPr>
          <p:cNvCxnSpPr>
            <a:cxnSpLocks/>
          </p:cNvCxnSpPr>
          <p:nvPr/>
        </p:nvCxnSpPr>
        <p:spPr>
          <a:xfrm flipH="1">
            <a:off x="4216231" y="1852794"/>
            <a:ext cx="1542" cy="979418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5" name="Connecteur droit 824">
            <a:extLst>
              <a:ext uri="{FF2B5EF4-FFF2-40B4-BE49-F238E27FC236}">
                <a16:creationId xmlns:a16="http://schemas.microsoft.com/office/drawing/2014/main" id="{40671F85-3231-63B0-39E1-318A43CB64D6}"/>
              </a:ext>
            </a:extLst>
          </p:cNvPr>
          <p:cNvCxnSpPr>
            <a:cxnSpLocks/>
          </p:cNvCxnSpPr>
          <p:nvPr/>
        </p:nvCxnSpPr>
        <p:spPr>
          <a:xfrm>
            <a:off x="3795964" y="2820723"/>
            <a:ext cx="420265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6" name="Connecteur droit 825">
            <a:extLst>
              <a:ext uri="{FF2B5EF4-FFF2-40B4-BE49-F238E27FC236}">
                <a16:creationId xmlns:a16="http://schemas.microsoft.com/office/drawing/2014/main" id="{9B9D0119-AA5E-4FD2-8174-FED74A07A994}"/>
              </a:ext>
            </a:extLst>
          </p:cNvPr>
          <p:cNvCxnSpPr>
            <a:cxnSpLocks/>
          </p:cNvCxnSpPr>
          <p:nvPr/>
        </p:nvCxnSpPr>
        <p:spPr>
          <a:xfrm>
            <a:off x="3794897" y="2608476"/>
            <a:ext cx="106451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7" name="Connecteur droit 826">
            <a:extLst>
              <a:ext uri="{FF2B5EF4-FFF2-40B4-BE49-F238E27FC236}">
                <a16:creationId xmlns:a16="http://schemas.microsoft.com/office/drawing/2014/main" id="{BC14D902-73FD-DA2E-3336-AEEAF210422E}"/>
              </a:ext>
            </a:extLst>
          </p:cNvPr>
          <p:cNvCxnSpPr>
            <a:cxnSpLocks/>
          </p:cNvCxnSpPr>
          <p:nvPr/>
        </p:nvCxnSpPr>
        <p:spPr>
          <a:xfrm flipV="1">
            <a:off x="3795498" y="2291063"/>
            <a:ext cx="326269" cy="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8" name="Connecteur droit 827">
            <a:extLst>
              <a:ext uri="{FF2B5EF4-FFF2-40B4-BE49-F238E27FC236}">
                <a16:creationId xmlns:a16="http://schemas.microsoft.com/office/drawing/2014/main" id="{C25935EE-4489-8736-6EA5-3C116417C25D}"/>
              </a:ext>
            </a:extLst>
          </p:cNvPr>
          <p:cNvCxnSpPr>
            <a:cxnSpLocks/>
          </p:cNvCxnSpPr>
          <p:nvPr/>
        </p:nvCxnSpPr>
        <p:spPr>
          <a:xfrm flipV="1">
            <a:off x="3801418" y="2453396"/>
            <a:ext cx="227386" cy="71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9" name="Connecteur droit 828">
            <a:extLst>
              <a:ext uri="{FF2B5EF4-FFF2-40B4-BE49-F238E27FC236}">
                <a16:creationId xmlns:a16="http://schemas.microsoft.com/office/drawing/2014/main" id="{D5057437-E01B-AC5D-ADE8-23C95521B2A6}"/>
              </a:ext>
            </a:extLst>
          </p:cNvPr>
          <p:cNvCxnSpPr>
            <a:cxnSpLocks/>
          </p:cNvCxnSpPr>
          <p:nvPr/>
        </p:nvCxnSpPr>
        <p:spPr>
          <a:xfrm flipH="1">
            <a:off x="4641739" y="1988012"/>
            <a:ext cx="3308" cy="168723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0" name="Connecteur droit 829">
            <a:extLst>
              <a:ext uri="{FF2B5EF4-FFF2-40B4-BE49-F238E27FC236}">
                <a16:creationId xmlns:a16="http://schemas.microsoft.com/office/drawing/2014/main" id="{30B52CA8-631A-77AF-D0C9-25826E3EA448}"/>
              </a:ext>
            </a:extLst>
          </p:cNvPr>
          <p:cNvCxnSpPr>
            <a:cxnSpLocks/>
          </p:cNvCxnSpPr>
          <p:nvPr/>
        </p:nvCxnSpPr>
        <p:spPr>
          <a:xfrm>
            <a:off x="4630325" y="1990572"/>
            <a:ext cx="223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1" name="Connecteur droit 830">
            <a:extLst>
              <a:ext uri="{FF2B5EF4-FFF2-40B4-BE49-F238E27FC236}">
                <a16:creationId xmlns:a16="http://schemas.microsoft.com/office/drawing/2014/main" id="{69081639-5CFF-749A-2925-849EAA1ABC3C}"/>
              </a:ext>
            </a:extLst>
          </p:cNvPr>
          <p:cNvCxnSpPr>
            <a:cxnSpLocks/>
          </p:cNvCxnSpPr>
          <p:nvPr/>
        </p:nvCxnSpPr>
        <p:spPr>
          <a:xfrm flipH="1">
            <a:off x="4118553" y="2289316"/>
            <a:ext cx="130" cy="44539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2" name="Connecteur droit 831">
            <a:extLst>
              <a:ext uri="{FF2B5EF4-FFF2-40B4-BE49-F238E27FC236}">
                <a16:creationId xmlns:a16="http://schemas.microsoft.com/office/drawing/2014/main" id="{76250ECF-B5DA-D588-0F16-7564DADD512D}"/>
              </a:ext>
            </a:extLst>
          </p:cNvPr>
          <p:cNvCxnSpPr>
            <a:cxnSpLocks/>
          </p:cNvCxnSpPr>
          <p:nvPr/>
        </p:nvCxnSpPr>
        <p:spPr>
          <a:xfrm flipV="1">
            <a:off x="4106097" y="2726571"/>
            <a:ext cx="761983" cy="1433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3" name="Connecteur droit 832">
            <a:extLst>
              <a:ext uri="{FF2B5EF4-FFF2-40B4-BE49-F238E27FC236}">
                <a16:creationId xmlns:a16="http://schemas.microsoft.com/office/drawing/2014/main" id="{3FE9B8E4-2421-CCA8-4C2B-AC85B0CA841A}"/>
              </a:ext>
            </a:extLst>
          </p:cNvPr>
          <p:cNvCxnSpPr>
            <a:cxnSpLocks/>
          </p:cNvCxnSpPr>
          <p:nvPr/>
        </p:nvCxnSpPr>
        <p:spPr>
          <a:xfrm>
            <a:off x="3814768" y="2289316"/>
            <a:ext cx="303915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4" name="Connecteur droit 833">
            <a:extLst>
              <a:ext uri="{FF2B5EF4-FFF2-40B4-BE49-F238E27FC236}">
                <a16:creationId xmlns:a16="http://schemas.microsoft.com/office/drawing/2014/main" id="{F4B339D0-CF70-7BAC-03F1-3537A3CD33FB}"/>
              </a:ext>
            </a:extLst>
          </p:cNvPr>
          <p:cNvCxnSpPr>
            <a:cxnSpLocks/>
          </p:cNvCxnSpPr>
          <p:nvPr/>
        </p:nvCxnSpPr>
        <p:spPr>
          <a:xfrm flipH="1">
            <a:off x="4118553" y="2288097"/>
            <a:ext cx="130" cy="438474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5" name="Connecteur droit 834">
            <a:extLst>
              <a:ext uri="{FF2B5EF4-FFF2-40B4-BE49-F238E27FC236}">
                <a16:creationId xmlns:a16="http://schemas.microsoft.com/office/drawing/2014/main" id="{6ACAEC92-8FE0-72AD-E4C6-7539AFEC16C5}"/>
              </a:ext>
            </a:extLst>
          </p:cNvPr>
          <p:cNvCxnSpPr>
            <a:cxnSpLocks/>
          </p:cNvCxnSpPr>
          <p:nvPr/>
        </p:nvCxnSpPr>
        <p:spPr>
          <a:xfrm>
            <a:off x="4118553" y="2726571"/>
            <a:ext cx="749527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6" name="Connecteur droit 835">
            <a:extLst>
              <a:ext uri="{FF2B5EF4-FFF2-40B4-BE49-F238E27FC236}">
                <a16:creationId xmlns:a16="http://schemas.microsoft.com/office/drawing/2014/main" id="{3F53EBFA-EDA2-4D98-3D24-33D97E8D1AC8}"/>
              </a:ext>
            </a:extLst>
          </p:cNvPr>
          <p:cNvCxnSpPr>
            <a:cxnSpLocks/>
          </p:cNvCxnSpPr>
          <p:nvPr/>
        </p:nvCxnSpPr>
        <p:spPr>
          <a:xfrm flipH="1">
            <a:off x="4011586" y="2455263"/>
            <a:ext cx="16528" cy="123811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Connecteur droit 836">
            <a:extLst>
              <a:ext uri="{FF2B5EF4-FFF2-40B4-BE49-F238E27FC236}">
                <a16:creationId xmlns:a16="http://schemas.microsoft.com/office/drawing/2014/main" id="{D09711FC-C618-010B-1274-399D2092DBAE}"/>
              </a:ext>
            </a:extLst>
          </p:cNvPr>
          <p:cNvCxnSpPr>
            <a:cxnSpLocks/>
          </p:cNvCxnSpPr>
          <p:nvPr/>
        </p:nvCxnSpPr>
        <p:spPr>
          <a:xfrm>
            <a:off x="3795498" y="2151899"/>
            <a:ext cx="846241" cy="316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8" name="Connecteur droit 837">
            <a:extLst>
              <a:ext uri="{FF2B5EF4-FFF2-40B4-BE49-F238E27FC236}">
                <a16:creationId xmlns:a16="http://schemas.microsoft.com/office/drawing/2014/main" id="{C7ECA03F-9D83-26C8-0A59-C8D74E827B65}"/>
              </a:ext>
            </a:extLst>
          </p:cNvPr>
          <p:cNvCxnSpPr>
            <a:cxnSpLocks/>
          </p:cNvCxnSpPr>
          <p:nvPr/>
        </p:nvCxnSpPr>
        <p:spPr>
          <a:xfrm>
            <a:off x="4641739" y="1988012"/>
            <a:ext cx="211881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9" name="Connecteur droit 838">
            <a:extLst>
              <a:ext uri="{FF2B5EF4-FFF2-40B4-BE49-F238E27FC236}">
                <a16:creationId xmlns:a16="http://schemas.microsoft.com/office/drawing/2014/main" id="{25B3EEDE-BDDD-E0EC-7A4A-4FCC5AEEEBEE}"/>
              </a:ext>
            </a:extLst>
          </p:cNvPr>
          <p:cNvCxnSpPr>
            <a:cxnSpLocks/>
          </p:cNvCxnSpPr>
          <p:nvPr/>
        </p:nvCxnSpPr>
        <p:spPr>
          <a:xfrm>
            <a:off x="4641739" y="1988012"/>
            <a:ext cx="0" cy="16582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0" name="Connecteur droit 839">
            <a:extLst>
              <a:ext uri="{FF2B5EF4-FFF2-40B4-BE49-F238E27FC236}">
                <a16:creationId xmlns:a16="http://schemas.microsoft.com/office/drawing/2014/main" id="{DE299A61-7B1E-1B4F-DDEB-B018331B954A}"/>
              </a:ext>
            </a:extLst>
          </p:cNvPr>
          <p:cNvCxnSpPr>
            <a:cxnSpLocks/>
          </p:cNvCxnSpPr>
          <p:nvPr/>
        </p:nvCxnSpPr>
        <p:spPr>
          <a:xfrm>
            <a:off x="5056064" y="2833711"/>
            <a:ext cx="183025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2" name="Rectangle 841">
            <a:extLst>
              <a:ext uri="{FF2B5EF4-FFF2-40B4-BE49-F238E27FC236}">
                <a16:creationId xmlns:a16="http://schemas.microsoft.com/office/drawing/2014/main" id="{1A46CADE-7CD8-A33D-0CB3-B7FD9E615323}"/>
              </a:ext>
            </a:extLst>
          </p:cNvPr>
          <p:cNvSpPr/>
          <p:nvPr/>
        </p:nvSpPr>
        <p:spPr>
          <a:xfrm>
            <a:off x="698993" y="1966718"/>
            <a:ext cx="928379" cy="2322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43" name="Connecteur droit 842">
            <a:extLst>
              <a:ext uri="{FF2B5EF4-FFF2-40B4-BE49-F238E27FC236}">
                <a16:creationId xmlns:a16="http://schemas.microsoft.com/office/drawing/2014/main" id="{3EEA57FA-C3CB-675B-3E4E-CF431D246F03}"/>
              </a:ext>
            </a:extLst>
          </p:cNvPr>
          <p:cNvCxnSpPr>
            <a:cxnSpLocks/>
          </p:cNvCxnSpPr>
          <p:nvPr/>
        </p:nvCxnSpPr>
        <p:spPr>
          <a:xfrm>
            <a:off x="3799802" y="1972385"/>
            <a:ext cx="211784" cy="47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4" name="Connecteur droit 843">
            <a:extLst>
              <a:ext uri="{FF2B5EF4-FFF2-40B4-BE49-F238E27FC236}">
                <a16:creationId xmlns:a16="http://schemas.microsoft.com/office/drawing/2014/main" id="{0A23860E-4F62-093F-8846-234414C8408A}"/>
              </a:ext>
            </a:extLst>
          </p:cNvPr>
          <p:cNvCxnSpPr>
            <a:cxnSpLocks/>
          </p:cNvCxnSpPr>
          <p:nvPr/>
        </p:nvCxnSpPr>
        <p:spPr>
          <a:xfrm>
            <a:off x="3805013" y="1971978"/>
            <a:ext cx="20657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5" name="Connecteur droit 844">
            <a:extLst>
              <a:ext uri="{FF2B5EF4-FFF2-40B4-BE49-F238E27FC236}">
                <a16:creationId xmlns:a16="http://schemas.microsoft.com/office/drawing/2014/main" id="{C9FDA635-5D6A-A957-064E-E8D6CA6C74C4}"/>
              </a:ext>
            </a:extLst>
          </p:cNvPr>
          <p:cNvCxnSpPr>
            <a:cxnSpLocks/>
          </p:cNvCxnSpPr>
          <p:nvPr/>
        </p:nvCxnSpPr>
        <p:spPr>
          <a:xfrm>
            <a:off x="1325838" y="1970967"/>
            <a:ext cx="413532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6" name="Connecteur droit 845">
            <a:extLst>
              <a:ext uri="{FF2B5EF4-FFF2-40B4-BE49-F238E27FC236}">
                <a16:creationId xmlns:a16="http://schemas.microsoft.com/office/drawing/2014/main" id="{E5B32376-600A-092C-5AEE-6B26E500BC28}"/>
              </a:ext>
            </a:extLst>
          </p:cNvPr>
          <p:cNvCxnSpPr>
            <a:cxnSpLocks/>
          </p:cNvCxnSpPr>
          <p:nvPr/>
        </p:nvCxnSpPr>
        <p:spPr>
          <a:xfrm>
            <a:off x="1325838" y="1392081"/>
            <a:ext cx="0" cy="57940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7" name="Connecteur droit 846">
            <a:extLst>
              <a:ext uri="{FF2B5EF4-FFF2-40B4-BE49-F238E27FC236}">
                <a16:creationId xmlns:a16="http://schemas.microsoft.com/office/drawing/2014/main" id="{F8526AE9-53F1-DE9C-145F-DBBD78D0D2A5}"/>
              </a:ext>
            </a:extLst>
          </p:cNvPr>
          <p:cNvCxnSpPr>
            <a:cxnSpLocks/>
          </p:cNvCxnSpPr>
          <p:nvPr/>
        </p:nvCxnSpPr>
        <p:spPr>
          <a:xfrm>
            <a:off x="895075" y="1392081"/>
            <a:ext cx="43076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8" name="Connecteur droit 847">
            <a:extLst>
              <a:ext uri="{FF2B5EF4-FFF2-40B4-BE49-F238E27FC236}">
                <a16:creationId xmlns:a16="http://schemas.microsoft.com/office/drawing/2014/main" id="{B3D71B74-0448-78B6-0234-DC0589225D5D}"/>
              </a:ext>
            </a:extLst>
          </p:cNvPr>
          <p:cNvCxnSpPr>
            <a:cxnSpLocks/>
          </p:cNvCxnSpPr>
          <p:nvPr/>
        </p:nvCxnSpPr>
        <p:spPr>
          <a:xfrm>
            <a:off x="895075" y="1392081"/>
            <a:ext cx="435779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9" name="Connecteur droit 848">
            <a:extLst>
              <a:ext uri="{FF2B5EF4-FFF2-40B4-BE49-F238E27FC236}">
                <a16:creationId xmlns:a16="http://schemas.microsoft.com/office/drawing/2014/main" id="{F56C7B0C-3D3A-8C45-1BCF-AD726600A707}"/>
              </a:ext>
            </a:extLst>
          </p:cNvPr>
          <p:cNvCxnSpPr>
            <a:cxnSpLocks/>
          </p:cNvCxnSpPr>
          <p:nvPr/>
        </p:nvCxnSpPr>
        <p:spPr>
          <a:xfrm>
            <a:off x="1325838" y="197096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0" name="Connecteur droit 849">
            <a:extLst>
              <a:ext uri="{FF2B5EF4-FFF2-40B4-BE49-F238E27FC236}">
                <a16:creationId xmlns:a16="http://schemas.microsoft.com/office/drawing/2014/main" id="{BB39F9C2-E74C-C5C3-C567-4A8C7F0887A6}"/>
              </a:ext>
            </a:extLst>
          </p:cNvPr>
          <p:cNvCxnSpPr>
            <a:cxnSpLocks/>
          </p:cNvCxnSpPr>
          <p:nvPr/>
        </p:nvCxnSpPr>
        <p:spPr>
          <a:xfrm>
            <a:off x="1325838" y="1376990"/>
            <a:ext cx="0" cy="57888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1" name="Connecteur droit 850">
            <a:extLst>
              <a:ext uri="{FF2B5EF4-FFF2-40B4-BE49-F238E27FC236}">
                <a16:creationId xmlns:a16="http://schemas.microsoft.com/office/drawing/2014/main" id="{3263AB3D-5A21-C3D0-54E9-1E4DF94D4073}"/>
              </a:ext>
            </a:extLst>
          </p:cNvPr>
          <p:cNvCxnSpPr>
            <a:cxnSpLocks/>
          </p:cNvCxnSpPr>
          <p:nvPr/>
        </p:nvCxnSpPr>
        <p:spPr>
          <a:xfrm>
            <a:off x="1320575" y="2129390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2" name="Connecteur droit 851">
            <a:extLst>
              <a:ext uri="{FF2B5EF4-FFF2-40B4-BE49-F238E27FC236}">
                <a16:creationId xmlns:a16="http://schemas.microsoft.com/office/drawing/2014/main" id="{B11E7501-03B3-3804-EEFA-50162BEF74E6}"/>
              </a:ext>
            </a:extLst>
          </p:cNvPr>
          <p:cNvCxnSpPr>
            <a:cxnSpLocks/>
          </p:cNvCxnSpPr>
          <p:nvPr/>
        </p:nvCxnSpPr>
        <p:spPr>
          <a:xfrm>
            <a:off x="1315668" y="2302769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3" name="Connecteur droit 852">
            <a:extLst>
              <a:ext uri="{FF2B5EF4-FFF2-40B4-BE49-F238E27FC236}">
                <a16:creationId xmlns:a16="http://schemas.microsoft.com/office/drawing/2014/main" id="{BE05A20C-D762-85A1-09FB-1D7B41504B4A}"/>
              </a:ext>
            </a:extLst>
          </p:cNvPr>
          <p:cNvCxnSpPr>
            <a:cxnSpLocks/>
          </p:cNvCxnSpPr>
          <p:nvPr/>
        </p:nvCxnSpPr>
        <p:spPr>
          <a:xfrm>
            <a:off x="1313424" y="2129390"/>
            <a:ext cx="5710" cy="173379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4" name="Connecteur droit 853">
            <a:extLst>
              <a:ext uri="{FF2B5EF4-FFF2-40B4-BE49-F238E27FC236}">
                <a16:creationId xmlns:a16="http://schemas.microsoft.com/office/drawing/2014/main" id="{A065E240-1CC2-E525-19E3-03661046A55E}"/>
              </a:ext>
            </a:extLst>
          </p:cNvPr>
          <p:cNvCxnSpPr>
            <a:cxnSpLocks/>
          </p:cNvCxnSpPr>
          <p:nvPr/>
        </p:nvCxnSpPr>
        <p:spPr>
          <a:xfrm flipH="1">
            <a:off x="1319134" y="2129390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5" name="Connecteur droit 854">
            <a:extLst>
              <a:ext uri="{FF2B5EF4-FFF2-40B4-BE49-F238E27FC236}">
                <a16:creationId xmlns:a16="http://schemas.microsoft.com/office/drawing/2014/main" id="{542BFA41-E1EB-3118-C029-65FF010773CE}"/>
              </a:ext>
            </a:extLst>
          </p:cNvPr>
          <p:cNvCxnSpPr>
            <a:cxnSpLocks/>
          </p:cNvCxnSpPr>
          <p:nvPr/>
        </p:nvCxnSpPr>
        <p:spPr>
          <a:xfrm flipH="1">
            <a:off x="1319134" y="2302769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6" name="Connecteur droit 855">
            <a:extLst>
              <a:ext uri="{FF2B5EF4-FFF2-40B4-BE49-F238E27FC236}">
                <a16:creationId xmlns:a16="http://schemas.microsoft.com/office/drawing/2014/main" id="{4EC2D71C-1A54-1BDC-F957-8EEAB8675DD5}"/>
              </a:ext>
            </a:extLst>
          </p:cNvPr>
          <p:cNvCxnSpPr>
            <a:cxnSpLocks/>
          </p:cNvCxnSpPr>
          <p:nvPr/>
        </p:nvCxnSpPr>
        <p:spPr>
          <a:xfrm>
            <a:off x="1313424" y="2129390"/>
            <a:ext cx="3790" cy="18068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7" name="Connecteur droit 856">
            <a:extLst>
              <a:ext uri="{FF2B5EF4-FFF2-40B4-BE49-F238E27FC236}">
                <a16:creationId xmlns:a16="http://schemas.microsoft.com/office/drawing/2014/main" id="{B1477903-AD90-4D3E-5E1C-982D6F31548E}"/>
              </a:ext>
            </a:extLst>
          </p:cNvPr>
          <p:cNvCxnSpPr>
            <a:cxnSpLocks/>
          </p:cNvCxnSpPr>
          <p:nvPr/>
        </p:nvCxnSpPr>
        <p:spPr>
          <a:xfrm>
            <a:off x="1313424" y="2634616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8" name="Connecteur droit 857">
            <a:extLst>
              <a:ext uri="{FF2B5EF4-FFF2-40B4-BE49-F238E27FC236}">
                <a16:creationId xmlns:a16="http://schemas.microsoft.com/office/drawing/2014/main" id="{BE4FEAA4-B2C4-B71F-2BE7-1CF3C6317983}"/>
              </a:ext>
            </a:extLst>
          </p:cNvPr>
          <p:cNvCxnSpPr>
            <a:cxnSpLocks/>
          </p:cNvCxnSpPr>
          <p:nvPr/>
        </p:nvCxnSpPr>
        <p:spPr>
          <a:xfrm>
            <a:off x="1418551" y="2817565"/>
            <a:ext cx="31286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9" name="Connecteur droit 858">
            <a:extLst>
              <a:ext uri="{FF2B5EF4-FFF2-40B4-BE49-F238E27FC236}">
                <a16:creationId xmlns:a16="http://schemas.microsoft.com/office/drawing/2014/main" id="{79F21998-DFB6-D248-A918-1EA743BB1BF9}"/>
              </a:ext>
            </a:extLst>
          </p:cNvPr>
          <p:cNvCxnSpPr>
            <a:cxnSpLocks/>
          </p:cNvCxnSpPr>
          <p:nvPr/>
        </p:nvCxnSpPr>
        <p:spPr>
          <a:xfrm>
            <a:off x="1523352" y="3020569"/>
            <a:ext cx="20804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0" name="Connecteur droit 859">
            <a:extLst>
              <a:ext uri="{FF2B5EF4-FFF2-40B4-BE49-F238E27FC236}">
                <a16:creationId xmlns:a16="http://schemas.microsoft.com/office/drawing/2014/main" id="{BF907FC5-B54E-59D1-FBD4-8C23DC3FADB4}"/>
              </a:ext>
            </a:extLst>
          </p:cNvPr>
          <p:cNvCxnSpPr>
            <a:cxnSpLocks/>
          </p:cNvCxnSpPr>
          <p:nvPr/>
        </p:nvCxnSpPr>
        <p:spPr>
          <a:xfrm>
            <a:off x="1528615" y="3213508"/>
            <a:ext cx="202778" cy="8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1" name="Connecteur droit 860">
            <a:extLst>
              <a:ext uri="{FF2B5EF4-FFF2-40B4-BE49-F238E27FC236}">
                <a16:creationId xmlns:a16="http://schemas.microsoft.com/office/drawing/2014/main" id="{62B1D0DC-CA86-E29E-E501-27BA13829899}"/>
              </a:ext>
            </a:extLst>
          </p:cNvPr>
          <p:cNvCxnSpPr>
            <a:cxnSpLocks/>
          </p:cNvCxnSpPr>
          <p:nvPr/>
        </p:nvCxnSpPr>
        <p:spPr>
          <a:xfrm>
            <a:off x="1418551" y="3396457"/>
            <a:ext cx="31284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2" name="Connecteur droit 861">
            <a:extLst>
              <a:ext uri="{FF2B5EF4-FFF2-40B4-BE49-F238E27FC236}">
                <a16:creationId xmlns:a16="http://schemas.microsoft.com/office/drawing/2014/main" id="{E4DD6CCD-A52A-ED72-640E-1F7B1A07E810}"/>
              </a:ext>
            </a:extLst>
          </p:cNvPr>
          <p:cNvCxnSpPr>
            <a:cxnSpLocks/>
          </p:cNvCxnSpPr>
          <p:nvPr/>
        </p:nvCxnSpPr>
        <p:spPr>
          <a:xfrm>
            <a:off x="1310379" y="3657262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3" name="Connecteur droit 862">
            <a:extLst>
              <a:ext uri="{FF2B5EF4-FFF2-40B4-BE49-F238E27FC236}">
                <a16:creationId xmlns:a16="http://schemas.microsoft.com/office/drawing/2014/main" id="{132F3E8E-92FB-A18E-0021-E13BE47C13DA}"/>
              </a:ext>
            </a:extLst>
          </p:cNvPr>
          <p:cNvCxnSpPr>
            <a:cxnSpLocks/>
          </p:cNvCxnSpPr>
          <p:nvPr/>
        </p:nvCxnSpPr>
        <p:spPr>
          <a:xfrm flipH="1">
            <a:off x="1320499" y="2627524"/>
            <a:ext cx="77" cy="393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4" name="Connecteur droit 863">
            <a:extLst>
              <a:ext uri="{FF2B5EF4-FFF2-40B4-BE49-F238E27FC236}">
                <a16:creationId xmlns:a16="http://schemas.microsoft.com/office/drawing/2014/main" id="{CB1E95D3-71A6-EC6A-9A29-06FE5851E99A}"/>
              </a:ext>
            </a:extLst>
          </p:cNvPr>
          <p:cNvCxnSpPr>
            <a:cxnSpLocks/>
          </p:cNvCxnSpPr>
          <p:nvPr/>
        </p:nvCxnSpPr>
        <p:spPr>
          <a:xfrm>
            <a:off x="1428930" y="2810057"/>
            <a:ext cx="1778" cy="24315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5" name="Connecteur droit 864">
            <a:extLst>
              <a:ext uri="{FF2B5EF4-FFF2-40B4-BE49-F238E27FC236}">
                <a16:creationId xmlns:a16="http://schemas.microsoft.com/office/drawing/2014/main" id="{EB91F2AF-6704-01D0-A159-93A461608307}"/>
              </a:ext>
            </a:extLst>
          </p:cNvPr>
          <p:cNvCxnSpPr>
            <a:cxnSpLocks/>
          </p:cNvCxnSpPr>
          <p:nvPr/>
        </p:nvCxnSpPr>
        <p:spPr>
          <a:xfrm>
            <a:off x="1534960" y="3012647"/>
            <a:ext cx="0" cy="8113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6" name="Connecteur droit 865">
            <a:extLst>
              <a:ext uri="{FF2B5EF4-FFF2-40B4-BE49-F238E27FC236}">
                <a16:creationId xmlns:a16="http://schemas.microsoft.com/office/drawing/2014/main" id="{A77B2EEC-FFEC-12EF-A874-B4B47127800F}"/>
              </a:ext>
            </a:extLst>
          </p:cNvPr>
          <p:cNvCxnSpPr>
            <a:cxnSpLocks/>
          </p:cNvCxnSpPr>
          <p:nvPr/>
        </p:nvCxnSpPr>
        <p:spPr>
          <a:xfrm>
            <a:off x="1309047" y="3209541"/>
            <a:ext cx="3803" cy="45354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7" name="Connecteur droit 866">
            <a:extLst>
              <a:ext uri="{FF2B5EF4-FFF2-40B4-BE49-F238E27FC236}">
                <a16:creationId xmlns:a16="http://schemas.microsoft.com/office/drawing/2014/main" id="{9FC41EC9-2655-5D95-65B0-5F7264A2A566}"/>
              </a:ext>
            </a:extLst>
          </p:cNvPr>
          <p:cNvCxnSpPr>
            <a:cxnSpLocks/>
          </p:cNvCxnSpPr>
          <p:nvPr/>
        </p:nvCxnSpPr>
        <p:spPr>
          <a:xfrm flipH="1">
            <a:off x="1422681" y="3180982"/>
            <a:ext cx="4646" cy="2190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8" name="Connecteur droit 867">
            <a:extLst>
              <a:ext uri="{FF2B5EF4-FFF2-40B4-BE49-F238E27FC236}">
                <a16:creationId xmlns:a16="http://schemas.microsoft.com/office/drawing/2014/main" id="{785E483B-4171-BBF3-DE1D-0627ECE21224}"/>
              </a:ext>
            </a:extLst>
          </p:cNvPr>
          <p:cNvCxnSpPr>
            <a:cxnSpLocks/>
          </p:cNvCxnSpPr>
          <p:nvPr/>
        </p:nvCxnSpPr>
        <p:spPr>
          <a:xfrm>
            <a:off x="1534050" y="3123605"/>
            <a:ext cx="0" cy="9773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9" name="Connecteur droit 868">
            <a:extLst>
              <a:ext uri="{FF2B5EF4-FFF2-40B4-BE49-F238E27FC236}">
                <a16:creationId xmlns:a16="http://schemas.microsoft.com/office/drawing/2014/main" id="{94F09853-CDB7-2EDE-5E4D-7F0BE4D08DCA}"/>
              </a:ext>
            </a:extLst>
          </p:cNvPr>
          <p:cNvCxnSpPr>
            <a:cxnSpLocks/>
          </p:cNvCxnSpPr>
          <p:nvPr/>
        </p:nvCxnSpPr>
        <p:spPr>
          <a:xfrm flipV="1">
            <a:off x="913464" y="3086626"/>
            <a:ext cx="620586" cy="18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0" name="Connecteur droit 869">
            <a:extLst>
              <a:ext uri="{FF2B5EF4-FFF2-40B4-BE49-F238E27FC236}">
                <a16:creationId xmlns:a16="http://schemas.microsoft.com/office/drawing/2014/main" id="{0B2F05A1-5691-B019-DECB-A16995DB36F1}"/>
              </a:ext>
            </a:extLst>
          </p:cNvPr>
          <p:cNvCxnSpPr>
            <a:cxnSpLocks/>
          </p:cNvCxnSpPr>
          <p:nvPr/>
        </p:nvCxnSpPr>
        <p:spPr>
          <a:xfrm>
            <a:off x="913464" y="3129386"/>
            <a:ext cx="625458" cy="21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1" name="Connecteur droit 870">
            <a:extLst>
              <a:ext uri="{FF2B5EF4-FFF2-40B4-BE49-F238E27FC236}">
                <a16:creationId xmlns:a16="http://schemas.microsoft.com/office/drawing/2014/main" id="{C1F65740-9D94-9D15-EF2A-0260B29A5772}"/>
              </a:ext>
            </a:extLst>
          </p:cNvPr>
          <p:cNvCxnSpPr>
            <a:cxnSpLocks/>
          </p:cNvCxnSpPr>
          <p:nvPr/>
        </p:nvCxnSpPr>
        <p:spPr>
          <a:xfrm>
            <a:off x="805079" y="3053214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2" name="Connecteur droit 871">
            <a:extLst>
              <a:ext uri="{FF2B5EF4-FFF2-40B4-BE49-F238E27FC236}">
                <a16:creationId xmlns:a16="http://schemas.microsoft.com/office/drawing/2014/main" id="{BE23DA4A-5FF1-6C3F-EE8A-80C154FC02CF}"/>
              </a:ext>
            </a:extLst>
          </p:cNvPr>
          <p:cNvCxnSpPr>
            <a:cxnSpLocks/>
          </p:cNvCxnSpPr>
          <p:nvPr/>
        </p:nvCxnSpPr>
        <p:spPr>
          <a:xfrm>
            <a:off x="802719" y="3168307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3" name="Connecteur droit 872">
            <a:extLst>
              <a:ext uri="{FF2B5EF4-FFF2-40B4-BE49-F238E27FC236}">
                <a16:creationId xmlns:a16="http://schemas.microsoft.com/office/drawing/2014/main" id="{54D129E9-319B-4361-12BD-B8058BF8DCF3}"/>
              </a:ext>
            </a:extLst>
          </p:cNvPr>
          <p:cNvCxnSpPr>
            <a:cxnSpLocks/>
          </p:cNvCxnSpPr>
          <p:nvPr/>
        </p:nvCxnSpPr>
        <p:spPr>
          <a:xfrm>
            <a:off x="895075" y="3208122"/>
            <a:ext cx="425489" cy="14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4" name="Connecteur droit 873">
            <a:extLst>
              <a:ext uri="{FF2B5EF4-FFF2-40B4-BE49-F238E27FC236}">
                <a16:creationId xmlns:a16="http://schemas.microsoft.com/office/drawing/2014/main" id="{A4125097-9344-1397-35A3-8C88A0A57D72}"/>
              </a:ext>
            </a:extLst>
          </p:cNvPr>
          <p:cNvCxnSpPr>
            <a:cxnSpLocks/>
          </p:cNvCxnSpPr>
          <p:nvPr/>
        </p:nvCxnSpPr>
        <p:spPr>
          <a:xfrm>
            <a:off x="771851" y="3012647"/>
            <a:ext cx="55900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5" name="Connecteur droit 874">
            <a:extLst>
              <a:ext uri="{FF2B5EF4-FFF2-40B4-BE49-F238E27FC236}">
                <a16:creationId xmlns:a16="http://schemas.microsoft.com/office/drawing/2014/main" id="{9437A495-F7E2-D124-F501-F433EC37805E}"/>
              </a:ext>
            </a:extLst>
          </p:cNvPr>
          <p:cNvCxnSpPr>
            <a:cxnSpLocks/>
          </p:cNvCxnSpPr>
          <p:nvPr/>
        </p:nvCxnSpPr>
        <p:spPr>
          <a:xfrm flipH="1">
            <a:off x="1232739" y="2448261"/>
            <a:ext cx="496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6" name="Connecteur droit 875">
            <a:extLst>
              <a:ext uri="{FF2B5EF4-FFF2-40B4-BE49-F238E27FC236}">
                <a16:creationId xmlns:a16="http://schemas.microsoft.com/office/drawing/2014/main" id="{BF0EC436-6F61-CD11-7E91-B50A56B0F24D}"/>
              </a:ext>
            </a:extLst>
          </p:cNvPr>
          <p:cNvCxnSpPr>
            <a:cxnSpLocks/>
          </p:cNvCxnSpPr>
          <p:nvPr/>
        </p:nvCxnSpPr>
        <p:spPr>
          <a:xfrm>
            <a:off x="1232739" y="2446618"/>
            <a:ext cx="496293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7" name="Connecteur droit 876">
            <a:extLst>
              <a:ext uri="{FF2B5EF4-FFF2-40B4-BE49-F238E27FC236}">
                <a16:creationId xmlns:a16="http://schemas.microsoft.com/office/drawing/2014/main" id="{3807EA9F-F40C-36DD-7E99-ECC362511F24}"/>
              </a:ext>
            </a:extLst>
          </p:cNvPr>
          <p:cNvCxnSpPr>
            <a:cxnSpLocks/>
          </p:cNvCxnSpPr>
          <p:nvPr/>
        </p:nvCxnSpPr>
        <p:spPr>
          <a:xfrm flipV="1">
            <a:off x="1230057" y="2445715"/>
            <a:ext cx="2682" cy="51766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8" name="Connecteur droit 877">
            <a:extLst>
              <a:ext uri="{FF2B5EF4-FFF2-40B4-BE49-F238E27FC236}">
                <a16:creationId xmlns:a16="http://schemas.microsoft.com/office/drawing/2014/main" id="{6842825D-A74F-CBDE-CB7E-0A5B99C89CA9}"/>
              </a:ext>
            </a:extLst>
          </p:cNvPr>
          <p:cNvCxnSpPr>
            <a:cxnSpLocks/>
          </p:cNvCxnSpPr>
          <p:nvPr/>
        </p:nvCxnSpPr>
        <p:spPr>
          <a:xfrm>
            <a:off x="823619" y="296164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9" name="Connecteur droit 878">
            <a:extLst>
              <a:ext uri="{FF2B5EF4-FFF2-40B4-BE49-F238E27FC236}">
                <a16:creationId xmlns:a16="http://schemas.microsoft.com/office/drawing/2014/main" id="{7F6C4042-5A6E-5BEC-26CC-B077990FE36F}"/>
              </a:ext>
            </a:extLst>
          </p:cNvPr>
          <p:cNvCxnSpPr>
            <a:cxnSpLocks/>
          </p:cNvCxnSpPr>
          <p:nvPr/>
        </p:nvCxnSpPr>
        <p:spPr>
          <a:xfrm flipV="1">
            <a:off x="1229174" y="2453396"/>
            <a:ext cx="0" cy="51163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0" name="Connecteur droit 879">
            <a:extLst>
              <a:ext uri="{FF2B5EF4-FFF2-40B4-BE49-F238E27FC236}">
                <a16:creationId xmlns:a16="http://schemas.microsoft.com/office/drawing/2014/main" id="{E026A052-4A2A-07D5-A7FF-639C3983113B}"/>
              </a:ext>
            </a:extLst>
          </p:cNvPr>
          <p:cNvCxnSpPr>
            <a:cxnSpLocks/>
          </p:cNvCxnSpPr>
          <p:nvPr/>
        </p:nvCxnSpPr>
        <p:spPr>
          <a:xfrm flipH="1">
            <a:off x="827084" y="2960287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1" name="Rectangle 880">
            <a:extLst>
              <a:ext uri="{FF2B5EF4-FFF2-40B4-BE49-F238E27FC236}">
                <a16:creationId xmlns:a16="http://schemas.microsoft.com/office/drawing/2014/main" id="{C7DE67D6-F8C2-F9C6-F606-B649832E1367}"/>
              </a:ext>
            </a:extLst>
          </p:cNvPr>
          <p:cNvSpPr/>
          <p:nvPr/>
        </p:nvSpPr>
        <p:spPr>
          <a:xfrm>
            <a:off x="724647" y="2930316"/>
            <a:ext cx="423130" cy="36025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82" name="Connecteur droit 881">
            <a:extLst>
              <a:ext uri="{FF2B5EF4-FFF2-40B4-BE49-F238E27FC236}">
                <a16:creationId xmlns:a16="http://schemas.microsoft.com/office/drawing/2014/main" id="{DEB28CA3-8D06-3DE8-EC68-BAF796869B18}"/>
              </a:ext>
            </a:extLst>
          </p:cNvPr>
          <p:cNvCxnSpPr>
            <a:cxnSpLocks/>
          </p:cNvCxnSpPr>
          <p:nvPr/>
        </p:nvCxnSpPr>
        <p:spPr>
          <a:xfrm>
            <a:off x="5072422" y="1832205"/>
            <a:ext cx="166667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3" name="Connecteur droit 882">
            <a:extLst>
              <a:ext uri="{FF2B5EF4-FFF2-40B4-BE49-F238E27FC236}">
                <a16:creationId xmlns:a16="http://schemas.microsoft.com/office/drawing/2014/main" id="{C6F7699D-B88A-D9E0-5D28-94F9F55022D9}"/>
              </a:ext>
            </a:extLst>
          </p:cNvPr>
          <p:cNvCxnSpPr>
            <a:cxnSpLocks/>
            <a:stCxn id="890" idx="2"/>
          </p:cNvCxnSpPr>
          <p:nvPr/>
        </p:nvCxnSpPr>
        <p:spPr>
          <a:xfrm>
            <a:off x="4000288" y="1255138"/>
            <a:ext cx="1054" cy="70840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4" name="Connecteur droit 883">
            <a:extLst>
              <a:ext uri="{FF2B5EF4-FFF2-40B4-BE49-F238E27FC236}">
                <a16:creationId xmlns:a16="http://schemas.microsoft.com/office/drawing/2014/main" id="{5DD55FBD-278D-BE25-6045-2813EEE1B2F5}"/>
              </a:ext>
            </a:extLst>
          </p:cNvPr>
          <p:cNvCxnSpPr>
            <a:cxnSpLocks/>
            <a:stCxn id="890" idx="2"/>
          </p:cNvCxnSpPr>
          <p:nvPr/>
        </p:nvCxnSpPr>
        <p:spPr>
          <a:xfrm>
            <a:off x="4000289" y="1255137"/>
            <a:ext cx="0" cy="71744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5" name="Connecteur droit 884">
            <a:extLst>
              <a:ext uri="{FF2B5EF4-FFF2-40B4-BE49-F238E27FC236}">
                <a16:creationId xmlns:a16="http://schemas.microsoft.com/office/drawing/2014/main" id="{E5FD639D-0731-A6F3-4735-649E06164362}"/>
              </a:ext>
            </a:extLst>
          </p:cNvPr>
          <p:cNvCxnSpPr>
            <a:cxnSpLocks/>
          </p:cNvCxnSpPr>
          <p:nvPr/>
        </p:nvCxnSpPr>
        <p:spPr>
          <a:xfrm flipV="1">
            <a:off x="3870564" y="3913080"/>
            <a:ext cx="997516" cy="4868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6" name="Connecteur droit 885">
            <a:extLst>
              <a:ext uri="{FF2B5EF4-FFF2-40B4-BE49-F238E27FC236}">
                <a16:creationId xmlns:a16="http://schemas.microsoft.com/office/drawing/2014/main" id="{18CA0AD4-9DB6-CD36-5337-FD5B743858E6}"/>
              </a:ext>
            </a:extLst>
          </p:cNvPr>
          <p:cNvCxnSpPr>
            <a:cxnSpLocks/>
          </p:cNvCxnSpPr>
          <p:nvPr/>
        </p:nvCxnSpPr>
        <p:spPr>
          <a:xfrm flipV="1">
            <a:off x="3934041" y="3806141"/>
            <a:ext cx="919579" cy="4756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7" name="Connecteur droit 886">
            <a:extLst>
              <a:ext uri="{FF2B5EF4-FFF2-40B4-BE49-F238E27FC236}">
                <a16:creationId xmlns:a16="http://schemas.microsoft.com/office/drawing/2014/main" id="{C101D7B2-BFB3-8F2F-EA47-B4679DCE13EC}"/>
              </a:ext>
            </a:extLst>
          </p:cNvPr>
          <p:cNvCxnSpPr>
            <a:cxnSpLocks/>
          </p:cNvCxnSpPr>
          <p:nvPr/>
        </p:nvCxnSpPr>
        <p:spPr>
          <a:xfrm>
            <a:off x="4005061" y="3693379"/>
            <a:ext cx="848558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8" name="Connecteur droit 887">
            <a:extLst>
              <a:ext uri="{FF2B5EF4-FFF2-40B4-BE49-F238E27FC236}">
                <a16:creationId xmlns:a16="http://schemas.microsoft.com/office/drawing/2014/main" id="{D858C882-32A2-D2F8-16D9-2169C3C1103F}"/>
              </a:ext>
            </a:extLst>
          </p:cNvPr>
          <p:cNvCxnSpPr>
            <a:cxnSpLocks/>
          </p:cNvCxnSpPr>
          <p:nvPr/>
        </p:nvCxnSpPr>
        <p:spPr>
          <a:xfrm flipV="1">
            <a:off x="4017696" y="3688415"/>
            <a:ext cx="833469" cy="385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9" name="Connecteur droit 888">
            <a:extLst>
              <a:ext uri="{FF2B5EF4-FFF2-40B4-BE49-F238E27FC236}">
                <a16:creationId xmlns:a16="http://schemas.microsoft.com/office/drawing/2014/main" id="{1CEF06F4-A5E0-0E45-5E69-442E63F5C35E}"/>
              </a:ext>
            </a:extLst>
          </p:cNvPr>
          <p:cNvCxnSpPr>
            <a:cxnSpLocks/>
          </p:cNvCxnSpPr>
          <p:nvPr/>
        </p:nvCxnSpPr>
        <p:spPr>
          <a:xfrm flipV="1">
            <a:off x="5056064" y="3755523"/>
            <a:ext cx="196133" cy="4737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0" name="ZoneTexte 889">
            <a:extLst>
              <a:ext uri="{FF2B5EF4-FFF2-40B4-BE49-F238E27FC236}">
                <a16:creationId xmlns:a16="http://schemas.microsoft.com/office/drawing/2014/main" id="{5962E875-9872-692B-D15C-1B4CD76480BF}"/>
              </a:ext>
            </a:extLst>
          </p:cNvPr>
          <p:cNvSpPr txBox="1"/>
          <p:nvPr/>
        </p:nvSpPr>
        <p:spPr>
          <a:xfrm>
            <a:off x="3667700" y="961743"/>
            <a:ext cx="665175" cy="2933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900"/>
              <a:t>Cover</a:t>
            </a:r>
          </a:p>
        </p:txBody>
      </p:sp>
      <p:sp>
        <p:nvSpPr>
          <p:cNvPr id="891" name="Rectangle 890">
            <a:extLst>
              <a:ext uri="{FF2B5EF4-FFF2-40B4-BE49-F238E27FC236}">
                <a16:creationId xmlns:a16="http://schemas.microsoft.com/office/drawing/2014/main" id="{A7C78509-479A-841B-0032-BD25F326F0CA}"/>
              </a:ext>
            </a:extLst>
          </p:cNvPr>
          <p:cNvSpPr/>
          <p:nvPr/>
        </p:nvSpPr>
        <p:spPr>
          <a:xfrm>
            <a:off x="340975" y="2926257"/>
            <a:ext cx="423129" cy="436514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92" name="Rectangle 891">
            <a:extLst>
              <a:ext uri="{FF2B5EF4-FFF2-40B4-BE49-F238E27FC236}">
                <a16:creationId xmlns:a16="http://schemas.microsoft.com/office/drawing/2014/main" id="{BD92C62B-1252-8142-471C-41AF24A35CE9}"/>
              </a:ext>
            </a:extLst>
          </p:cNvPr>
          <p:cNvSpPr/>
          <p:nvPr/>
        </p:nvSpPr>
        <p:spPr>
          <a:xfrm>
            <a:off x="340975" y="7239120"/>
            <a:ext cx="1613782" cy="38973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93" name="ZoneTexte 892">
            <a:extLst>
              <a:ext uri="{FF2B5EF4-FFF2-40B4-BE49-F238E27FC236}">
                <a16:creationId xmlns:a16="http://schemas.microsoft.com/office/drawing/2014/main" id="{4D1D7DA8-D01D-79B4-C8D6-3C67FCBA351B}"/>
              </a:ext>
            </a:extLst>
          </p:cNvPr>
          <p:cNvSpPr txBox="1"/>
          <p:nvPr/>
        </p:nvSpPr>
        <p:spPr>
          <a:xfrm>
            <a:off x="5283781" y="2657040"/>
            <a:ext cx="1133851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en-GB" sz="900"/>
              <a:t>KERIS 6 Module 2</a:t>
            </a:r>
          </a:p>
        </p:txBody>
      </p:sp>
      <p:sp>
        <p:nvSpPr>
          <p:cNvPr id="894" name="ZoneTexte 893">
            <a:extLst>
              <a:ext uri="{FF2B5EF4-FFF2-40B4-BE49-F238E27FC236}">
                <a16:creationId xmlns:a16="http://schemas.microsoft.com/office/drawing/2014/main" id="{0C5321DD-9C9D-B82A-BD3F-007E76210DC5}"/>
              </a:ext>
            </a:extLst>
          </p:cNvPr>
          <p:cNvSpPr txBox="1"/>
          <p:nvPr/>
        </p:nvSpPr>
        <p:spPr>
          <a:xfrm>
            <a:off x="5252196" y="3638082"/>
            <a:ext cx="126482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en-GB" sz="900"/>
              <a:t>KERIS 6 Module 3</a:t>
            </a:r>
          </a:p>
          <a:p>
            <a:r>
              <a:rPr lang="en-GB" sz="900"/>
              <a:t>KERIS 5.2 Module 2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822C32F1-F459-D496-980E-DF2964E5C7FE}"/>
              </a:ext>
            </a:extLst>
          </p:cNvPr>
          <p:cNvSpPr txBox="1"/>
          <p:nvPr/>
        </p:nvSpPr>
        <p:spPr>
          <a:xfrm>
            <a:off x="5292338" y="1651241"/>
            <a:ext cx="107036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en-GB" sz="900" dirty="0"/>
              <a:t>Module 1</a:t>
            </a:r>
          </a:p>
          <a:p>
            <a:r>
              <a:rPr lang="en-GB" sz="900" dirty="0"/>
              <a:t>KERIS 5.2 AND 6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19F0908A-EDE4-4423-7647-FC6755821306}"/>
              </a:ext>
            </a:extLst>
          </p:cNvPr>
          <p:cNvSpPr txBox="1"/>
          <p:nvPr/>
        </p:nvSpPr>
        <p:spPr>
          <a:xfrm>
            <a:off x="5121303" y="3128555"/>
            <a:ext cx="629379" cy="277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en-GB" sz="600"/>
              <a:t>KERIS 5.2 NTC module 2</a:t>
            </a:r>
          </a:p>
        </p:txBody>
      </p:sp>
      <p:sp>
        <p:nvSpPr>
          <p:cNvPr id="797" name="Rectangle 796">
            <a:extLst>
              <a:ext uri="{FF2B5EF4-FFF2-40B4-BE49-F238E27FC236}">
                <a16:creationId xmlns:a16="http://schemas.microsoft.com/office/drawing/2014/main" id="{572D3A86-7953-89B0-FF41-FE831D259409}"/>
              </a:ext>
            </a:extLst>
          </p:cNvPr>
          <p:cNvSpPr/>
          <p:nvPr/>
        </p:nvSpPr>
        <p:spPr>
          <a:xfrm>
            <a:off x="1853401" y="1249023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8" name="Rectangle 797">
            <a:extLst>
              <a:ext uri="{FF2B5EF4-FFF2-40B4-BE49-F238E27FC236}">
                <a16:creationId xmlns:a16="http://schemas.microsoft.com/office/drawing/2014/main" id="{A0574B58-3CCF-6BE6-D5FC-652B002CB10E}"/>
              </a:ext>
            </a:extLst>
          </p:cNvPr>
          <p:cNvSpPr/>
          <p:nvPr/>
        </p:nvSpPr>
        <p:spPr>
          <a:xfrm>
            <a:off x="1730378" y="1399086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9" name="Rectangle 798">
            <a:extLst>
              <a:ext uri="{FF2B5EF4-FFF2-40B4-BE49-F238E27FC236}">
                <a16:creationId xmlns:a16="http://schemas.microsoft.com/office/drawing/2014/main" id="{50B92B77-51C0-DE66-9CA6-A075E98EF9BE}"/>
              </a:ext>
            </a:extLst>
          </p:cNvPr>
          <p:cNvSpPr/>
          <p:nvPr/>
        </p:nvSpPr>
        <p:spPr>
          <a:xfrm>
            <a:off x="3385131" y="1344251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0" name="Rectangle 799">
            <a:extLst>
              <a:ext uri="{FF2B5EF4-FFF2-40B4-BE49-F238E27FC236}">
                <a16:creationId xmlns:a16="http://schemas.microsoft.com/office/drawing/2014/main" id="{BED1B548-9B11-6D22-35EB-96A380A3D8F1}"/>
              </a:ext>
            </a:extLst>
          </p:cNvPr>
          <p:cNvSpPr/>
          <p:nvPr/>
        </p:nvSpPr>
        <p:spPr>
          <a:xfrm>
            <a:off x="1739625" y="3955610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1" name="Rectangle 800">
            <a:extLst>
              <a:ext uri="{FF2B5EF4-FFF2-40B4-BE49-F238E27FC236}">
                <a16:creationId xmlns:a16="http://schemas.microsoft.com/office/drawing/2014/main" id="{C38A4B88-94F9-517E-6A37-F16F05168CCB}"/>
              </a:ext>
            </a:extLst>
          </p:cNvPr>
          <p:cNvSpPr/>
          <p:nvPr/>
        </p:nvSpPr>
        <p:spPr>
          <a:xfrm>
            <a:off x="3642144" y="3936091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2" name="Rectangle 801">
            <a:extLst>
              <a:ext uri="{FF2B5EF4-FFF2-40B4-BE49-F238E27FC236}">
                <a16:creationId xmlns:a16="http://schemas.microsoft.com/office/drawing/2014/main" id="{4F4744F5-0761-FE77-129F-D904AB18CDFD}"/>
              </a:ext>
            </a:extLst>
          </p:cNvPr>
          <p:cNvSpPr/>
          <p:nvPr/>
        </p:nvSpPr>
        <p:spPr>
          <a:xfrm>
            <a:off x="4493318" y="3981825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3" name="Rectangle 802">
            <a:extLst>
              <a:ext uri="{FF2B5EF4-FFF2-40B4-BE49-F238E27FC236}">
                <a16:creationId xmlns:a16="http://schemas.microsoft.com/office/drawing/2014/main" id="{77A2A412-7F71-1AEA-1376-458A047A0888}"/>
              </a:ext>
            </a:extLst>
          </p:cNvPr>
          <p:cNvSpPr/>
          <p:nvPr/>
        </p:nvSpPr>
        <p:spPr>
          <a:xfrm>
            <a:off x="4555674" y="4032799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4" name="Rectangle 803">
            <a:extLst>
              <a:ext uri="{FF2B5EF4-FFF2-40B4-BE49-F238E27FC236}">
                <a16:creationId xmlns:a16="http://schemas.microsoft.com/office/drawing/2014/main" id="{D46D2EB1-D734-D1BF-88C4-DC239668EE4C}"/>
              </a:ext>
            </a:extLst>
          </p:cNvPr>
          <p:cNvSpPr/>
          <p:nvPr/>
        </p:nvSpPr>
        <p:spPr>
          <a:xfrm>
            <a:off x="4384874" y="1183398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5" name="Rectangle 804">
            <a:extLst>
              <a:ext uri="{FF2B5EF4-FFF2-40B4-BE49-F238E27FC236}">
                <a16:creationId xmlns:a16="http://schemas.microsoft.com/office/drawing/2014/main" id="{73DFC673-DE1D-ED33-C498-5845D6CA1625}"/>
              </a:ext>
            </a:extLst>
          </p:cNvPr>
          <p:cNvSpPr/>
          <p:nvPr/>
        </p:nvSpPr>
        <p:spPr>
          <a:xfrm>
            <a:off x="4306775" y="1268105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1" name="Rectangle 750">
            <a:extLst>
              <a:ext uri="{FF2B5EF4-FFF2-40B4-BE49-F238E27FC236}">
                <a16:creationId xmlns:a16="http://schemas.microsoft.com/office/drawing/2014/main" id="{2940B9AC-B960-D5B9-83BC-2CF62FC48F94}"/>
              </a:ext>
            </a:extLst>
          </p:cNvPr>
          <p:cNvSpPr/>
          <p:nvPr/>
        </p:nvSpPr>
        <p:spPr>
          <a:xfrm>
            <a:off x="2274023" y="6761894"/>
            <a:ext cx="480661" cy="1367488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2" name="Rectangle 751">
            <a:extLst>
              <a:ext uri="{FF2B5EF4-FFF2-40B4-BE49-F238E27FC236}">
                <a16:creationId xmlns:a16="http://schemas.microsoft.com/office/drawing/2014/main" id="{73E20A4B-2743-F92D-E2E8-8E5B762A711B}"/>
              </a:ext>
            </a:extLst>
          </p:cNvPr>
          <p:cNvSpPr/>
          <p:nvPr/>
        </p:nvSpPr>
        <p:spPr>
          <a:xfrm>
            <a:off x="1956658" y="6971565"/>
            <a:ext cx="564222" cy="730260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3" name="Rectangle 752">
            <a:extLst>
              <a:ext uri="{FF2B5EF4-FFF2-40B4-BE49-F238E27FC236}">
                <a16:creationId xmlns:a16="http://schemas.microsoft.com/office/drawing/2014/main" id="{915DD57A-6CCA-786B-EB19-30A022557920}"/>
              </a:ext>
            </a:extLst>
          </p:cNvPr>
          <p:cNvSpPr/>
          <p:nvPr/>
        </p:nvSpPr>
        <p:spPr>
          <a:xfrm>
            <a:off x="1577638" y="254200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54" name="Rectangle 753">
            <a:extLst>
              <a:ext uri="{FF2B5EF4-FFF2-40B4-BE49-F238E27FC236}">
                <a16:creationId xmlns:a16="http://schemas.microsoft.com/office/drawing/2014/main" id="{689EDF9F-512A-79AF-8BF4-8A05CD641B29}"/>
              </a:ext>
            </a:extLst>
          </p:cNvPr>
          <p:cNvSpPr/>
          <p:nvPr/>
        </p:nvSpPr>
        <p:spPr>
          <a:xfrm>
            <a:off x="1575978" y="27371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55" name="Rectangle 754">
            <a:extLst>
              <a:ext uri="{FF2B5EF4-FFF2-40B4-BE49-F238E27FC236}">
                <a16:creationId xmlns:a16="http://schemas.microsoft.com/office/drawing/2014/main" id="{F849DE06-490F-34B2-399F-AECADDD83589}"/>
              </a:ext>
            </a:extLst>
          </p:cNvPr>
          <p:cNvSpPr/>
          <p:nvPr/>
        </p:nvSpPr>
        <p:spPr>
          <a:xfrm>
            <a:off x="1573851" y="293163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56" name="Rectangle 755">
            <a:extLst>
              <a:ext uri="{FF2B5EF4-FFF2-40B4-BE49-F238E27FC236}">
                <a16:creationId xmlns:a16="http://schemas.microsoft.com/office/drawing/2014/main" id="{7A6F6CDE-84B7-EE8B-F125-29A185636D09}"/>
              </a:ext>
            </a:extLst>
          </p:cNvPr>
          <p:cNvSpPr/>
          <p:nvPr/>
        </p:nvSpPr>
        <p:spPr>
          <a:xfrm>
            <a:off x="1571534" y="313269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757" name="Rectangle 756">
            <a:extLst>
              <a:ext uri="{FF2B5EF4-FFF2-40B4-BE49-F238E27FC236}">
                <a16:creationId xmlns:a16="http://schemas.microsoft.com/office/drawing/2014/main" id="{E01A9A3C-177C-F2DA-359D-A5C9FF58EAAB}"/>
              </a:ext>
            </a:extLst>
          </p:cNvPr>
          <p:cNvSpPr/>
          <p:nvPr/>
        </p:nvSpPr>
        <p:spPr>
          <a:xfrm>
            <a:off x="1570362" y="333503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758" name="Rectangle 757">
            <a:extLst>
              <a:ext uri="{FF2B5EF4-FFF2-40B4-BE49-F238E27FC236}">
                <a16:creationId xmlns:a16="http://schemas.microsoft.com/office/drawing/2014/main" id="{1A3C313C-6B4F-8D70-94B0-E2E52166FE6E}"/>
              </a:ext>
            </a:extLst>
          </p:cNvPr>
          <p:cNvSpPr/>
          <p:nvPr/>
        </p:nvSpPr>
        <p:spPr>
          <a:xfrm>
            <a:off x="1572321" y="3549513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759" name="Rectangle 758">
            <a:extLst>
              <a:ext uri="{FF2B5EF4-FFF2-40B4-BE49-F238E27FC236}">
                <a16:creationId xmlns:a16="http://schemas.microsoft.com/office/drawing/2014/main" id="{9D48185D-D702-5D3C-77F7-0A58709ECBF6}"/>
              </a:ext>
            </a:extLst>
          </p:cNvPr>
          <p:cNvSpPr/>
          <p:nvPr/>
        </p:nvSpPr>
        <p:spPr>
          <a:xfrm>
            <a:off x="2142836" y="6976769"/>
            <a:ext cx="63519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0" name="Rectangle 759">
            <a:extLst>
              <a:ext uri="{FF2B5EF4-FFF2-40B4-BE49-F238E27FC236}">
                <a16:creationId xmlns:a16="http://schemas.microsoft.com/office/drawing/2014/main" id="{5E87F14F-0418-0730-C79D-328948E489E6}"/>
              </a:ext>
            </a:extLst>
          </p:cNvPr>
          <p:cNvSpPr/>
          <p:nvPr/>
        </p:nvSpPr>
        <p:spPr>
          <a:xfrm>
            <a:off x="2492878" y="6901368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761" name="Rectangle 760">
            <a:extLst>
              <a:ext uri="{FF2B5EF4-FFF2-40B4-BE49-F238E27FC236}">
                <a16:creationId xmlns:a16="http://schemas.microsoft.com/office/drawing/2014/main" id="{66E400D2-9B46-ECBB-4A68-79F50F96A828}"/>
              </a:ext>
            </a:extLst>
          </p:cNvPr>
          <p:cNvSpPr/>
          <p:nvPr/>
        </p:nvSpPr>
        <p:spPr>
          <a:xfrm>
            <a:off x="2154348" y="7153927"/>
            <a:ext cx="623678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2" name="Rectangle 761">
            <a:extLst>
              <a:ext uri="{FF2B5EF4-FFF2-40B4-BE49-F238E27FC236}">
                <a16:creationId xmlns:a16="http://schemas.microsoft.com/office/drawing/2014/main" id="{C8252518-347D-BA93-319E-1C76DFB4260D}"/>
              </a:ext>
            </a:extLst>
          </p:cNvPr>
          <p:cNvSpPr/>
          <p:nvPr/>
        </p:nvSpPr>
        <p:spPr>
          <a:xfrm>
            <a:off x="2493157" y="70987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65" name="Rectangle 764">
            <a:extLst>
              <a:ext uri="{FF2B5EF4-FFF2-40B4-BE49-F238E27FC236}">
                <a16:creationId xmlns:a16="http://schemas.microsoft.com/office/drawing/2014/main" id="{8F221C60-D2EB-325A-FD38-247311FD78C9}"/>
              </a:ext>
            </a:extLst>
          </p:cNvPr>
          <p:cNvSpPr/>
          <p:nvPr/>
        </p:nvSpPr>
        <p:spPr>
          <a:xfrm>
            <a:off x="1956658" y="7536657"/>
            <a:ext cx="797669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6" name="Rectangle 765">
            <a:extLst>
              <a:ext uri="{FF2B5EF4-FFF2-40B4-BE49-F238E27FC236}">
                <a16:creationId xmlns:a16="http://schemas.microsoft.com/office/drawing/2014/main" id="{9F4D3B3F-1EC3-C515-3962-ABD9811A80A3}"/>
              </a:ext>
            </a:extLst>
          </p:cNvPr>
          <p:cNvSpPr/>
          <p:nvPr/>
        </p:nvSpPr>
        <p:spPr>
          <a:xfrm>
            <a:off x="2299754" y="7878552"/>
            <a:ext cx="48066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8" name="Rectangle 767">
            <a:extLst>
              <a:ext uri="{FF2B5EF4-FFF2-40B4-BE49-F238E27FC236}">
                <a16:creationId xmlns:a16="http://schemas.microsoft.com/office/drawing/2014/main" id="{7E0F155B-63C3-D1EE-2558-88F5CE2CB994}"/>
              </a:ext>
            </a:extLst>
          </p:cNvPr>
          <p:cNvSpPr/>
          <p:nvPr/>
        </p:nvSpPr>
        <p:spPr>
          <a:xfrm>
            <a:off x="2327137" y="8040577"/>
            <a:ext cx="472021" cy="643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9" name="Rectangle 768">
            <a:extLst>
              <a:ext uri="{FF2B5EF4-FFF2-40B4-BE49-F238E27FC236}">
                <a16:creationId xmlns:a16="http://schemas.microsoft.com/office/drawing/2014/main" id="{5E36F87C-6FE6-6906-BE9A-98B264A64CD1}"/>
              </a:ext>
            </a:extLst>
          </p:cNvPr>
          <p:cNvSpPr/>
          <p:nvPr/>
        </p:nvSpPr>
        <p:spPr>
          <a:xfrm>
            <a:off x="2497066" y="799710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73" name="Rectangle 772">
            <a:extLst>
              <a:ext uri="{FF2B5EF4-FFF2-40B4-BE49-F238E27FC236}">
                <a16:creationId xmlns:a16="http://schemas.microsoft.com/office/drawing/2014/main" id="{97563E1C-F93F-7725-61C2-93A5C8C18155}"/>
              </a:ext>
            </a:extLst>
          </p:cNvPr>
          <p:cNvSpPr/>
          <p:nvPr/>
        </p:nvSpPr>
        <p:spPr>
          <a:xfrm>
            <a:off x="2492033" y="748367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74" name="Rectangle 773">
            <a:extLst>
              <a:ext uri="{FF2B5EF4-FFF2-40B4-BE49-F238E27FC236}">
                <a16:creationId xmlns:a16="http://schemas.microsoft.com/office/drawing/2014/main" id="{1A691A16-E6ED-7765-EE41-D1D11F595964}"/>
              </a:ext>
            </a:extLst>
          </p:cNvPr>
          <p:cNvSpPr/>
          <p:nvPr/>
        </p:nvSpPr>
        <p:spPr>
          <a:xfrm rot="3093375">
            <a:off x="1845466" y="7816101"/>
            <a:ext cx="622010" cy="587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5" name="Rectangle 774">
            <a:extLst>
              <a:ext uri="{FF2B5EF4-FFF2-40B4-BE49-F238E27FC236}">
                <a16:creationId xmlns:a16="http://schemas.microsoft.com/office/drawing/2014/main" id="{78C4F67E-401E-EB4A-69ED-772C3D0D425F}"/>
              </a:ext>
            </a:extLst>
          </p:cNvPr>
          <p:cNvSpPr/>
          <p:nvPr/>
        </p:nvSpPr>
        <p:spPr>
          <a:xfrm rot="3093375" flipV="1">
            <a:off x="1841295" y="7655163"/>
            <a:ext cx="602194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6" name="Rectangle 775">
            <a:extLst>
              <a:ext uri="{FF2B5EF4-FFF2-40B4-BE49-F238E27FC236}">
                <a16:creationId xmlns:a16="http://schemas.microsoft.com/office/drawing/2014/main" id="{CC9276CC-35BC-8CBE-2AD8-631B1AD00104}"/>
              </a:ext>
            </a:extLst>
          </p:cNvPr>
          <p:cNvSpPr/>
          <p:nvPr/>
        </p:nvSpPr>
        <p:spPr>
          <a:xfrm rot="18796662" flipV="1">
            <a:off x="1934097" y="7244875"/>
            <a:ext cx="291131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7" name="Rectangle 776">
            <a:extLst>
              <a:ext uri="{FF2B5EF4-FFF2-40B4-BE49-F238E27FC236}">
                <a16:creationId xmlns:a16="http://schemas.microsoft.com/office/drawing/2014/main" id="{346D0197-25D1-77E4-2B31-CC0BD27CDE92}"/>
              </a:ext>
            </a:extLst>
          </p:cNvPr>
          <p:cNvSpPr/>
          <p:nvPr/>
        </p:nvSpPr>
        <p:spPr>
          <a:xfrm rot="18098319" flipV="1">
            <a:off x="1872790" y="7125570"/>
            <a:ext cx="380449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BD1F0BB-71C4-488D-F64D-6DF91EC09170}"/>
              </a:ext>
            </a:extLst>
          </p:cNvPr>
          <p:cNvSpPr/>
          <p:nvPr/>
        </p:nvSpPr>
        <p:spPr>
          <a:xfrm>
            <a:off x="913464" y="1294655"/>
            <a:ext cx="4133767" cy="298975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45446B-881F-C3AE-687A-10684270F4BC}"/>
              </a:ext>
            </a:extLst>
          </p:cNvPr>
          <p:cNvSpPr/>
          <p:nvPr/>
        </p:nvSpPr>
        <p:spPr>
          <a:xfrm>
            <a:off x="2079156" y="6775360"/>
            <a:ext cx="768974" cy="7403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33123C-DE69-8435-EDA9-CEA83FA3F17D}"/>
              </a:ext>
            </a:extLst>
          </p:cNvPr>
          <p:cNvSpPr/>
          <p:nvPr/>
        </p:nvSpPr>
        <p:spPr>
          <a:xfrm rot="17168918" flipV="1">
            <a:off x="1800006" y="6988594"/>
            <a:ext cx="481302" cy="7421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ECDEE97-41BA-21AF-B7EE-6C9946C22BD9}"/>
              </a:ext>
            </a:extLst>
          </p:cNvPr>
          <p:cNvCxnSpPr>
            <a:cxnSpLocks/>
          </p:cNvCxnSpPr>
          <p:nvPr/>
        </p:nvCxnSpPr>
        <p:spPr>
          <a:xfrm flipH="1" flipV="1">
            <a:off x="2111486" y="6795675"/>
            <a:ext cx="736162" cy="1904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5BA3F22F-F20B-E63D-C5ED-0E4B8F39D617}"/>
              </a:ext>
            </a:extLst>
          </p:cNvPr>
          <p:cNvCxnSpPr>
            <a:cxnSpLocks/>
            <a:endCxn id="5" idx="3"/>
          </p:cNvCxnSpPr>
          <p:nvPr/>
        </p:nvCxnSpPr>
        <p:spPr>
          <a:xfrm flipV="1">
            <a:off x="1976107" y="6794546"/>
            <a:ext cx="131482" cy="46231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8" name="Rectangle 777">
            <a:extLst>
              <a:ext uri="{FF2B5EF4-FFF2-40B4-BE49-F238E27FC236}">
                <a16:creationId xmlns:a16="http://schemas.microsoft.com/office/drawing/2014/main" id="{035A4124-1BCE-9630-6CCB-9EEDF08F41E1}"/>
              </a:ext>
            </a:extLst>
          </p:cNvPr>
          <p:cNvSpPr/>
          <p:nvPr/>
        </p:nvSpPr>
        <p:spPr>
          <a:xfrm rot="16200000" flipV="1">
            <a:off x="1697520" y="7261836"/>
            <a:ext cx="396417" cy="352932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83" name="ZoneTexte 982">
            <a:extLst>
              <a:ext uri="{FF2B5EF4-FFF2-40B4-BE49-F238E27FC236}">
                <a16:creationId xmlns:a16="http://schemas.microsoft.com/office/drawing/2014/main" id="{A21986F3-6066-8D0E-3AF4-624FDB435F4B}"/>
              </a:ext>
            </a:extLst>
          </p:cNvPr>
          <p:cNvSpPr txBox="1">
            <a:spLocks/>
          </p:cNvSpPr>
          <p:nvPr/>
        </p:nvSpPr>
        <p:spPr>
          <a:xfrm>
            <a:off x="2399075" y="4536860"/>
            <a:ext cx="1220425" cy="214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tIns="0" rIns="36000" bIns="36000" rtlCol="0" anchor="t" anchorCtr="0">
            <a:noAutofit/>
          </a:bodyPr>
          <a:lstStyle/>
          <a:p>
            <a:pPr algn="ctr"/>
            <a:r>
              <a:rPr lang="en-GB" sz="900" b="1" dirty="0"/>
              <a:t>KERIS 5.2 and 6</a:t>
            </a:r>
          </a:p>
        </p:txBody>
      </p:sp>
      <p:cxnSp>
        <p:nvCxnSpPr>
          <p:cNvPr id="10" name="Connecteur : en angle 9">
            <a:extLst>
              <a:ext uri="{FF2B5EF4-FFF2-40B4-BE49-F238E27FC236}">
                <a16:creationId xmlns:a16="http://schemas.microsoft.com/office/drawing/2014/main" id="{0708F915-A551-368F-E655-8E19BFCE2596}"/>
              </a:ext>
            </a:extLst>
          </p:cNvPr>
          <p:cNvCxnSpPr>
            <a:cxnSpLocks/>
          </p:cNvCxnSpPr>
          <p:nvPr/>
        </p:nvCxnSpPr>
        <p:spPr>
          <a:xfrm>
            <a:off x="3809615" y="2677323"/>
            <a:ext cx="1033621" cy="964821"/>
          </a:xfrm>
          <a:prstGeom prst="bentConnector3">
            <a:avLst>
              <a:gd name="adj1" fmla="val 56451"/>
            </a:avLst>
          </a:prstGeom>
          <a:ln w="28575">
            <a:solidFill>
              <a:srgbClr val="0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avec flèche 41">
            <a:extLst>
              <a:ext uri="{FF2B5EF4-FFF2-40B4-BE49-F238E27FC236}">
                <a16:creationId xmlns:a16="http://schemas.microsoft.com/office/drawing/2014/main" id="{3A3CEE7E-FA5C-CB07-7B24-6E3AFA020822}"/>
              </a:ext>
            </a:extLst>
          </p:cNvPr>
          <p:cNvCxnSpPr>
            <a:cxnSpLocks/>
            <a:stCxn id="40" idx="1"/>
          </p:cNvCxnSpPr>
          <p:nvPr/>
        </p:nvCxnSpPr>
        <p:spPr>
          <a:xfrm flipH="1">
            <a:off x="4711270" y="3267055"/>
            <a:ext cx="410033" cy="361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ZoneTexte 48">
            <a:extLst>
              <a:ext uri="{FF2B5EF4-FFF2-40B4-BE49-F238E27FC236}">
                <a16:creationId xmlns:a16="http://schemas.microsoft.com/office/drawing/2014/main" id="{3C886E2A-029C-41D8-CD4A-2B173DB7323C}"/>
              </a:ext>
            </a:extLst>
          </p:cNvPr>
          <p:cNvSpPr txBox="1"/>
          <p:nvPr/>
        </p:nvSpPr>
        <p:spPr>
          <a:xfrm>
            <a:off x="1763461" y="9437961"/>
            <a:ext cx="3701918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484D14-25F7-E72A-B9F7-0A0B96762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6" y="8828266"/>
            <a:ext cx="388936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11</a:t>
            </a:fld>
            <a:endParaRPr lang="fr-FR"/>
          </a:p>
        </p:txBody>
      </p:sp>
      <p:sp>
        <p:nvSpPr>
          <p:cNvPr id="767" name="Rectangle 766">
            <a:extLst>
              <a:ext uri="{FF2B5EF4-FFF2-40B4-BE49-F238E27FC236}">
                <a16:creationId xmlns:a16="http://schemas.microsoft.com/office/drawing/2014/main" id="{FDE861A4-3DD4-F701-8F68-821B59EBCC2D}"/>
              </a:ext>
            </a:extLst>
          </p:cNvPr>
          <p:cNvSpPr/>
          <p:nvPr/>
        </p:nvSpPr>
        <p:spPr>
          <a:xfrm>
            <a:off x="2490699" y="778906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4</a:t>
            </a:r>
          </a:p>
        </p:txBody>
      </p:sp>
      <p:grpSp>
        <p:nvGrpSpPr>
          <p:cNvPr id="58" name="Groupe 57">
            <a:extLst>
              <a:ext uri="{FF2B5EF4-FFF2-40B4-BE49-F238E27FC236}">
                <a16:creationId xmlns:a16="http://schemas.microsoft.com/office/drawing/2014/main" id="{E1A394C6-6C94-DA33-F088-4F95FA48E00E}"/>
              </a:ext>
            </a:extLst>
          </p:cNvPr>
          <p:cNvGrpSpPr/>
          <p:nvPr/>
        </p:nvGrpSpPr>
        <p:grpSpPr>
          <a:xfrm>
            <a:off x="2739043" y="4905730"/>
            <a:ext cx="977075" cy="3402488"/>
            <a:chOff x="2739043" y="4905730"/>
            <a:chExt cx="977075" cy="3402488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AB57660F-402D-B1C6-640B-F750D44D73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815" t="10339" r="7787" b="8174"/>
            <a:stretch/>
          </p:blipFill>
          <p:spPr>
            <a:xfrm rot="5400000">
              <a:off x="1526337" y="6118436"/>
              <a:ext cx="3402488" cy="977075"/>
            </a:xfrm>
            <a:prstGeom prst="rect">
              <a:avLst/>
            </a:prstGeom>
          </p:spPr>
        </p:pic>
        <p:sp>
          <p:nvSpPr>
            <p:cNvPr id="271" name="Rectangle 270">
              <a:extLst>
                <a:ext uri="{FF2B5EF4-FFF2-40B4-BE49-F238E27FC236}">
                  <a16:creationId xmlns:a16="http://schemas.microsoft.com/office/drawing/2014/main" id="{55B13A9A-91DE-1AD7-AF5F-1649EC1DAE9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4953253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CM</a:t>
              </a:r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id="{922EA4BB-C9BE-FB31-6842-C1D19DCA8A6F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13934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L1</a:t>
              </a:r>
            </a:p>
          </p:txBody>
        </p:sp>
        <p:sp>
          <p:nvSpPr>
            <p:cNvPr id="273" name="Rectangle 272">
              <a:extLst>
                <a:ext uri="{FF2B5EF4-FFF2-40B4-BE49-F238E27FC236}">
                  <a16:creationId xmlns:a16="http://schemas.microsoft.com/office/drawing/2014/main" id="{211D8405-AEFF-05B8-C4FF-CCAB55A4CC8D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49150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PE</a:t>
              </a:r>
            </a:p>
          </p:txBody>
        </p:sp>
        <p:sp>
          <p:nvSpPr>
            <p:cNvPr id="274" name="Rectangle 273">
              <a:extLst>
                <a:ext uri="{FF2B5EF4-FFF2-40B4-BE49-F238E27FC236}">
                  <a16:creationId xmlns:a16="http://schemas.microsoft.com/office/drawing/2014/main" id="{3AF8D778-E222-2FCD-3F38-D628011DED9A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71" y="5688089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275" name="Rectangle 274">
              <a:extLst>
                <a:ext uri="{FF2B5EF4-FFF2-40B4-BE49-F238E27FC236}">
                  <a16:creationId xmlns:a16="http://schemas.microsoft.com/office/drawing/2014/main" id="{B7D99887-D72C-C517-0775-AA7E87D820CB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5855969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id="{6B30E2F9-F3EA-C18F-3C1F-2E072087CB06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3123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L2</a:t>
              </a:r>
            </a:p>
          </p:txBody>
        </p:sp>
        <p:sp>
          <p:nvSpPr>
            <p:cNvPr id="278" name="Rectangle 277">
              <a:extLst>
                <a:ext uri="{FF2B5EF4-FFF2-40B4-BE49-F238E27FC236}">
                  <a16:creationId xmlns:a16="http://schemas.microsoft.com/office/drawing/2014/main" id="{A3978025-06D3-302A-F525-8647D05A98DE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7462" y="6040990"/>
              <a:ext cx="14494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24V</a:t>
              </a:r>
            </a:p>
          </p:txBody>
        </p:sp>
        <p:sp>
          <p:nvSpPr>
            <p:cNvPr id="279" name="Rectangle 278">
              <a:extLst>
                <a:ext uri="{FF2B5EF4-FFF2-40B4-BE49-F238E27FC236}">
                  <a16:creationId xmlns:a16="http://schemas.microsoft.com/office/drawing/2014/main" id="{18961EAF-E395-0CC6-B333-6E5EE09814B9}"/>
                </a:ext>
              </a:extLst>
            </p:cNvPr>
            <p:cNvSpPr>
              <a:spLocks/>
            </p:cNvSpPr>
            <p:nvPr/>
          </p:nvSpPr>
          <p:spPr>
            <a:xfrm rot="5400000">
              <a:off x="3148608" y="6218866"/>
              <a:ext cx="162650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SHD</a:t>
              </a:r>
            </a:p>
          </p:txBody>
        </p:sp>
        <p:sp>
          <p:nvSpPr>
            <p:cNvPr id="282" name="Rectangle 281">
              <a:extLst>
                <a:ext uri="{FF2B5EF4-FFF2-40B4-BE49-F238E27FC236}">
                  <a16:creationId xmlns:a16="http://schemas.microsoft.com/office/drawing/2014/main" id="{BB73830A-8E0A-724B-B9FE-152D86798402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0282" y="6759025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LUM</a:t>
              </a:r>
            </a:p>
          </p:txBody>
        </p:sp>
        <p:sp>
          <p:nvSpPr>
            <p:cNvPr id="283" name="Rectangle 282">
              <a:extLst>
                <a:ext uri="{FF2B5EF4-FFF2-40B4-BE49-F238E27FC236}">
                  <a16:creationId xmlns:a16="http://schemas.microsoft.com/office/drawing/2014/main" id="{1E9D51AA-A15D-7190-5032-DBB0C86E306C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85" y="6937087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V1+</a:t>
              </a:r>
            </a:p>
          </p:txBody>
        </p:sp>
        <p:sp>
          <p:nvSpPr>
            <p:cNvPr id="284" name="Rectangle 283">
              <a:extLst>
                <a:ext uri="{FF2B5EF4-FFF2-40B4-BE49-F238E27FC236}">
                  <a16:creationId xmlns:a16="http://schemas.microsoft.com/office/drawing/2014/main" id="{64257440-BE13-D5EC-AC11-9437323088D4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321" y="712005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V1-</a:t>
              </a:r>
            </a:p>
          </p:txBody>
        </p:sp>
        <p:sp>
          <p:nvSpPr>
            <p:cNvPr id="285" name="Rectangle 284">
              <a:extLst>
                <a:ext uri="{FF2B5EF4-FFF2-40B4-BE49-F238E27FC236}">
                  <a16:creationId xmlns:a16="http://schemas.microsoft.com/office/drawing/2014/main" id="{0D53BC33-778C-99BB-BD59-CD7B59B791E5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39" y="7298183"/>
              <a:ext cx="155786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V2+</a:t>
              </a:r>
            </a:p>
          </p:txBody>
        </p:sp>
        <p:sp>
          <p:nvSpPr>
            <p:cNvPr id="286" name="Rectangle 285">
              <a:extLst>
                <a:ext uri="{FF2B5EF4-FFF2-40B4-BE49-F238E27FC236}">
                  <a16:creationId xmlns:a16="http://schemas.microsoft.com/office/drawing/2014/main" id="{B0B68CEB-1197-3FB2-B653-D1654D3262D2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983" y="748425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V2-</a:t>
              </a:r>
            </a:p>
          </p:txBody>
        </p:sp>
        <p:sp>
          <p:nvSpPr>
            <p:cNvPr id="287" name="Rectangle 286">
              <a:extLst>
                <a:ext uri="{FF2B5EF4-FFF2-40B4-BE49-F238E27FC236}">
                  <a16:creationId xmlns:a16="http://schemas.microsoft.com/office/drawing/2014/main" id="{56A2CA0D-47DF-A7EB-B925-FCC9747A7AA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27" y="7658332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V3+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4959390-8FC5-BB8F-032E-A5765D901260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783645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V3-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2482FA9-8692-A026-F95E-C95E554D2492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42" y="8019190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OTP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3F3F859-B4DA-3FD3-9FD1-42162D54304C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33" y="6400683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44A475AF-3218-C8BF-7011-E55237996B8D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0909" y="65781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</p:grpSp>
      <p:sp>
        <p:nvSpPr>
          <p:cNvPr id="41" name="Ellipse 40">
            <a:extLst>
              <a:ext uri="{FF2B5EF4-FFF2-40B4-BE49-F238E27FC236}">
                <a16:creationId xmlns:a16="http://schemas.microsoft.com/office/drawing/2014/main" id="{A5231DE1-45AE-019F-30D3-B1869616F9D3}"/>
              </a:ext>
            </a:extLst>
          </p:cNvPr>
          <p:cNvSpPr/>
          <p:nvPr/>
        </p:nvSpPr>
        <p:spPr>
          <a:xfrm>
            <a:off x="1776669" y="5245743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09C8A58C-BC84-9323-24C2-6F08C8B063CD}"/>
              </a:ext>
            </a:extLst>
          </p:cNvPr>
          <p:cNvSpPr/>
          <p:nvPr/>
        </p:nvSpPr>
        <p:spPr>
          <a:xfrm>
            <a:off x="1774391" y="795547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FF9272AA-81BC-647A-8E1E-CCDE5A445D6A}"/>
              </a:ext>
            </a:extLst>
          </p:cNvPr>
          <p:cNvSpPr/>
          <p:nvPr/>
        </p:nvSpPr>
        <p:spPr>
          <a:xfrm>
            <a:off x="3504217" y="840941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7" name="Image 46">
            <a:extLst>
              <a:ext uri="{FF2B5EF4-FFF2-40B4-BE49-F238E27FC236}">
                <a16:creationId xmlns:a16="http://schemas.microsoft.com/office/drawing/2014/main" id="{2E577FA5-06D1-4BFE-70B2-52EEDD7D102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83"/>
          <a:stretch/>
        </p:blipFill>
        <p:spPr>
          <a:xfrm>
            <a:off x="3973345" y="5771688"/>
            <a:ext cx="2637986" cy="1328305"/>
          </a:xfrm>
          <a:prstGeom prst="rect">
            <a:avLst/>
          </a:prstGeom>
        </p:spPr>
      </p:pic>
      <p:sp>
        <p:nvSpPr>
          <p:cNvPr id="51" name="ZoneTexte 50">
            <a:extLst>
              <a:ext uri="{FF2B5EF4-FFF2-40B4-BE49-F238E27FC236}">
                <a16:creationId xmlns:a16="http://schemas.microsoft.com/office/drawing/2014/main" id="{348FDE43-2A10-8D35-A885-AC33B5493B27}"/>
              </a:ext>
            </a:extLst>
          </p:cNvPr>
          <p:cNvSpPr txBox="1"/>
          <p:nvPr/>
        </p:nvSpPr>
        <p:spPr>
          <a:xfrm>
            <a:off x="3985498" y="4609317"/>
            <a:ext cx="2571234" cy="8463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900" b="1" u="sng" spc="-40" dirty="0"/>
              <a:t>POWER SUPPLY/FLOODLIGHT WIRING</a:t>
            </a:r>
          </a:p>
          <a:p>
            <a:r>
              <a:rPr lang="en-GB" sz="800" spc="-40" dirty="0"/>
              <a:t>Using 7G1.5 cable, connect wire "6" to the "WAGO 221" terminal block, which will be connected to terminals 2+ and 3+ using 1mm² wire.</a:t>
            </a:r>
          </a:p>
          <a:p>
            <a:r>
              <a:rPr lang="en-GB" sz="800" spc="-40" dirty="0"/>
              <a:t>For a larger cross section 7G cable, an external connection will have to be made. (Contact us)</a:t>
            </a:r>
          </a:p>
        </p:txBody>
      </p:sp>
      <p:pic>
        <p:nvPicPr>
          <p:cNvPr id="53" name="Image 52">
            <a:extLst>
              <a:ext uri="{FF2B5EF4-FFF2-40B4-BE49-F238E27FC236}">
                <a16:creationId xmlns:a16="http://schemas.microsoft.com/office/drawing/2014/main" id="{CC7D2628-38F6-AF6C-2C6F-BC353893FF5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498" y="7331106"/>
            <a:ext cx="2620300" cy="1138583"/>
          </a:xfrm>
          <a:prstGeom prst="rect">
            <a:avLst/>
          </a:prstGeom>
        </p:spPr>
      </p:pic>
      <p:sp>
        <p:nvSpPr>
          <p:cNvPr id="57" name="Rectangle 56">
            <a:extLst>
              <a:ext uri="{FF2B5EF4-FFF2-40B4-BE49-F238E27FC236}">
                <a16:creationId xmlns:a16="http://schemas.microsoft.com/office/drawing/2014/main" id="{AF083262-A242-E1CC-0870-1919703E6A3C}"/>
              </a:ext>
            </a:extLst>
          </p:cNvPr>
          <p:cNvSpPr>
            <a:spLocks/>
          </p:cNvSpPr>
          <p:nvPr/>
        </p:nvSpPr>
        <p:spPr>
          <a:xfrm>
            <a:off x="4598659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Cable gland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107917F-F35D-CAC6-84A9-40E7E658E3C4}"/>
              </a:ext>
            </a:extLst>
          </p:cNvPr>
          <p:cNvSpPr>
            <a:spLocks/>
          </p:cNvSpPr>
          <p:nvPr/>
        </p:nvSpPr>
        <p:spPr>
          <a:xfrm>
            <a:off x="4946650" y="7378614"/>
            <a:ext cx="387349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GB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Tightening torque</a:t>
            </a:r>
          </a:p>
          <a:p>
            <a:pPr algn="ctr"/>
            <a:r>
              <a:rPr lang="en-GB" sz="500" b="1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N.m</a:t>
            </a:r>
            <a:endParaRPr lang="en-GB" sz="5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30C32FC-1EF3-7748-B26C-CABFDDD6E8D0}"/>
              </a:ext>
            </a:extLst>
          </p:cNvPr>
          <p:cNvSpPr>
            <a:spLocks/>
          </p:cNvSpPr>
          <p:nvPr/>
        </p:nvSpPr>
        <p:spPr>
          <a:xfrm>
            <a:off x="5373056" y="7345314"/>
            <a:ext cx="377626" cy="270686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GB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Cable diameter</a:t>
            </a:r>
          </a:p>
          <a:p>
            <a:pPr algn="ctr"/>
            <a:r>
              <a:rPr lang="en-GB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F1260807-9702-494F-05A2-AA08B9CECE6A}"/>
              </a:ext>
            </a:extLst>
          </p:cNvPr>
          <p:cNvSpPr>
            <a:spLocks/>
          </p:cNvSpPr>
          <p:nvPr/>
        </p:nvSpPr>
        <p:spPr>
          <a:xfrm>
            <a:off x="5805943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AWG</a:t>
            </a:r>
          </a:p>
          <a:p>
            <a:pPr algn="ctr"/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Cable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2D18717C-CEDF-3AE8-36C6-24F3EE4476FC}"/>
              </a:ext>
            </a:extLst>
          </p:cNvPr>
          <p:cNvSpPr>
            <a:spLocks/>
          </p:cNvSpPr>
          <p:nvPr/>
        </p:nvSpPr>
        <p:spPr>
          <a:xfrm>
            <a:off x="6233937" y="7349461"/>
            <a:ext cx="322795" cy="266540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Cable</a:t>
            </a:r>
          </a:p>
          <a:p>
            <a:pPr algn="ctr"/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Size</a:t>
            </a:r>
          </a:p>
          <a:p>
            <a:pPr algn="ctr"/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9BD860D-26ED-1FF3-8576-3826ABE5D9DB}"/>
              </a:ext>
            </a:extLst>
          </p:cNvPr>
          <p:cNvSpPr txBox="1"/>
          <p:nvPr/>
        </p:nvSpPr>
        <p:spPr>
          <a:xfrm>
            <a:off x="5429539" y="7654865"/>
            <a:ext cx="264660" cy="92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en-GB" sz="600"/>
              <a:t>9-18</a:t>
            </a:r>
          </a:p>
        </p:txBody>
      </p:sp>
      <p:sp>
        <p:nvSpPr>
          <p:cNvPr id="4" name="Flèche : droite 3">
            <a:extLst>
              <a:ext uri="{FF2B5EF4-FFF2-40B4-BE49-F238E27FC236}">
                <a16:creationId xmlns:a16="http://schemas.microsoft.com/office/drawing/2014/main" id="{488BD1C1-B4B0-A101-559D-0124333AB05B}"/>
              </a:ext>
            </a:extLst>
          </p:cNvPr>
          <p:cNvSpPr/>
          <p:nvPr/>
        </p:nvSpPr>
        <p:spPr>
          <a:xfrm rot="10800000">
            <a:off x="528704" y="7307075"/>
            <a:ext cx="443083" cy="23546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48CC5886-1542-D4B9-A95F-CC6BC50569C9}"/>
              </a:ext>
            </a:extLst>
          </p:cNvPr>
          <p:cNvCxnSpPr>
            <a:cxnSpLocks/>
          </p:cNvCxnSpPr>
          <p:nvPr/>
        </p:nvCxnSpPr>
        <p:spPr>
          <a:xfrm>
            <a:off x="1875180" y="7326854"/>
            <a:ext cx="863863" cy="266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1689B139-C15E-0BF2-15B9-4029313633AF}"/>
              </a:ext>
            </a:extLst>
          </p:cNvPr>
          <p:cNvCxnSpPr>
            <a:cxnSpLocks/>
          </p:cNvCxnSpPr>
          <p:nvPr/>
        </p:nvCxnSpPr>
        <p:spPr>
          <a:xfrm>
            <a:off x="2065683" y="7403431"/>
            <a:ext cx="232819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AADC061C-586C-ECF2-2F3F-05F97CF6F2DD}"/>
              </a:ext>
            </a:extLst>
          </p:cNvPr>
          <p:cNvCxnSpPr>
            <a:cxnSpLocks/>
            <a:stCxn id="17" idx="1"/>
          </p:cNvCxnSpPr>
          <p:nvPr/>
        </p:nvCxnSpPr>
        <p:spPr>
          <a:xfrm flipV="1">
            <a:off x="1867590" y="7474315"/>
            <a:ext cx="420493" cy="4038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E50C4265-5A77-1597-D603-C492AFD5C5E4}"/>
              </a:ext>
            </a:extLst>
          </p:cNvPr>
          <p:cNvCxnSpPr>
            <a:cxnSpLocks/>
          </p:cNvCxnSpPr>
          <p:nvPr/>
        </p:nvCxnSpPr>
        <p:spPr>
          <a:xfrm>
            <a:off x="2281150" y="7384885"/>
            <a:ext cx="0" cy="12155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Image 16" descr="Une image contenant plastique&#10;&#10;Description générée automatiquement avec une confiance moyenne">
            <a:extLst>
              <a:ext uri="{FF2B5EF4-FFF2-40B4-BE49-F238E27FC236}">
                <a16:creationId xmlns:a16="http://schemas.microsoft.com/office/drawing/2014/main" id="{F1E4E415-ED18-3158-C680-0E3694E5840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228446" y="7168700"/>
            <a:ext cx="639144" cy="691998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9C8C3F4-2955-673A-8BDD-2003D7493EC8}"/>
              </a:ext>
            </a:extLst>
          </p:cNvPr>
          <p:cNvSpPr/>
          <p:nvPr/>
        </p:nvSpPr>
        <p:spPr>
          <a:xfrm>
            <a:off x="2298502" y="7363744"/>
            <a:ext cx="135252" cy="16383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4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B7214D0-02BD-200E-D08B-73EBA54B171F}"/>
              </a:ext>
            </a:extLst>
          </p:cNvPr>
          <p:cNvSpPr/>
          <p:nvPr/>
        </p:nvSpPr>
        <p:spPr>
          <a:xfrm>
            <a:off x="1874792" y="7715551"/>
            <a:ext cx="874389" cy="45719"/>
          </a:xfrm>
          <a:prstGeom prst="rect">
            <a:avLst/>
          </a:prstGeom>
          <a:solidFill>
            <a:srgbClr val="FF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 dirty="0">
              <a:solidFill>
                <a:srgbClr val="FF0000"/>
              </a:solidFill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3D97959-D576-9CD7-AF51-1AD35B8F3C52}"/>
              </a:ext>
            </a:extLst>
          </p:cNvPr>
          <p:cNvSpPr txBox="1"/>
          <p:nvPr/>
        </p:nvSpPr>
        <p:spPr>
          <a:xfrm>
            <a:off x="409912" y="7624332"/>
            <a:ext cx="797600" cy="270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9"/>
              <a:t>OUTPUT</a:t>
            </a:r>
          </a:p>
        </p:txBody>
      </p:sp>
    </p:spTree>
    <p:extLst>
      <p:ext uri="{BB962C8B-B14F-4D97-AF65-F5344CB8AC3E}">
        <p14:creationId xmlns:p14="http://schemas.microsoft.com/office/powerpoint/2010/main" val="29027141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9" name="Groupe 278">
            <a:extLst>
              <a:ext uri="{FF2B5EF4-FFF2-40B4-BE49-F238E27FC236}">
                <a16:creationId xmlns:a16="http://schemas.microsoft.com/office/drawing/2014/main" id="{E2753D34-1117-41DF-4247-77D8830A4D8E}"/>
              </a:ext>
            </a:extLst>
          </p:cNvPr>
          <p:cNvGrpSpPr/>
          <p:nvPr/>
        </p:nvGrpSpPr>
        <p:grpSpPr>
          <a:xfrm rot="5400000">
            <a:off x="214400" y="5263888"/>
            <a:ext cx="4304385" cy="2979901"/>
            <a:chOff x="2953378" y="6323398"/>
            <a:chExt cx="3386527" cy="2319844"/>
          </a:xfrm>
        </p:grpSpPr>
        <p:sp>
          <p:nvSpPr>
            <p:cNvPr id="280" name="Flèche : droite 279">
              <a:extLst>
                <a:ext uri="{FF2B5EF4-FFF2-40B4-BE49-F238E27FC236}">
                  <a16:creationId xmlns:a16="http://schemas.microsoft.com/office/drawing/2014/main" id="{ECEE8B01-4B6F-7582-62DF-B71D1E5B26C5}"/>
                </a:ext>
              </a:extLst>
            </p:cNvPr>
            <p:cNvSpPr/>
            <p:nvPr/>
          </p:nvSpPr>
          <p:spPr>
            <a:xfrm rot="16200000">
              <a:off x="3758580" y="8270593"/>
              <a:ext cx="505363" cy="239936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82" name="ZoneTexte 281">
              <a:extLst>
                <a:ext uri="{FF2B5EF4-FFF2-40B4-BE49-F238E27FC236}">
                  <a16:creationId xmlns:a16="http://schemas.microsoft.com/office/drawing/2014/main" id="{5E9A04B0-081F-D619-F22A-C36D93F3E9CF}"/>
                </a:ext>
              </a:extLst>
            </p:cNvPr>
            <p:cNvSpPr txBox="1"/>
            <p:nvPr/>
          </p:nvSpPr>
          <p:spPr>
            <a:xfrm rot="16200000">
              <a:off x="3744050" y="8283002"/>
              <a:ext cx="523647" cy="169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800" b="1">
                  <a:solidFill>
                    <a:schemeClr val="bg1"/>
                  </a:solidFill>
                </a:rPr>
                <a:t>INPUT</a:t>
              </a:r>
            </a:p>
          </p:txBody>
        </p:sp>
        <p:sp>
          <p:nvSpPr>
            <p:cNvPr id="283" name="Forme libre : forme 282">
              <a:extLst>
                <a:ext uri="{FF2B5EF4-FFF2-40B4-BE49-F238E27FC236}">
                  <a16:creationId xmlns:a16="http://schemas.microsoft.com/office/drawing/2014/main" id="{EC4E23C2-273A-D64D-4600-DAA46EA6C2B2}"/>
                </a:ext>
              </a:extLst>
            </p:cNvPr>
            <p:cNvSpPr/>
            <p:nvPr/>
          </p:nvSpPr>
          <p:spPr>
            <a:xfrm>
              <a:off x="5296746" y="7138141"/>
              <a:ext cx="277467" cy="185338"/>
            </a:xfrm>
            <a:custGeom>
              <a:avLst/>
              <a:gdLst>
                <a:gd name="connsiteX0" fmla="*/ 0 w 277467"/>
                <a:gd name="connsiteY0" fmla="*/ 2381 h 192014"/>
                <a:gd name="connsiteX1" fmla="*/ 50006 w 277467"/>
                <a:gd name="connsiteY1" fmla="*/ 171450 h 192014"/>
                <a:gd name="connsiteX2" fmla="*/ 166687 w 277467"/>
                <a:gd name="connsiteY2" fmla="*/ 185737 h 192014"/>
                <a:gd name="connsiteX3" fmla="*/ 261937 w 277467"/>
                <a:gd name="connsiteY3" fmla="*/ 140493 h 192014"/>
                <a:gd name="connsiteX4" fmla="*/ 276225 w 277467"/>
                <a:gd name="connsiteY4" fmla="*/ 0 h 19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467" h="192014">
                  <a:moveTo>
                    <a:pt x="0" y="2381"/>
                  </a:moveTo>
                  <a:cubicBezTo>
                    <a:pt x="11112" y="71636"/>
                    <a:pt x="22225" y="140891"/>
                    <a:pt x="50006" y="171450"/>
                  </a:cubicBezTo>
                  <a:cubicBezTo>
                    <a:pt x="77787" y="202009"/>
                    <a:pt x="131365" y="190896"/>
                    <a:pt x="166687" y="185737"/>
                  </a:cubicBezTo>
                  <a:cubicBezTo>
                    <a:pt x="202009" y="180578"/>
                    <a:pt x="243681" y="171449"/>
                    <a:pt x="261937" y="140493"/>
                  </a:cubicBezTo>
                  <a:cubicBezTo>
                    <a:pt x="280193" y="109537"/>
                    <a:pt x="278209" y="54768"/>
                    <a:pt x="276225" y="0"/>
                  </a:cubicBezTo>
                </a:path>
              </a:pathLst>
            </a:custGeom>
            <a:noFill/>
            <a:ln w="47625">
              <a:solidFill>
                <a:srgbClr val="5353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4" name="Forme libre : forme 283">
              <a:extLst>
                <a:ext uri="{FF2B5EF4-FFF2-40B4-BE49-F238E27FC236}">
                  <a16:creationId xmlns:a16="http://schemas.microsoft.com/office/drawing/2014/main" id="{77D0ECA6-7147-7663-E7EB-497509744C04}"/>
                </a:ext>
              </a:extLst>
            </p:cNvPr>
            <p:cNvSpPr/>
            <p:nvPr/>
          </p:nvSpPr>
          <p:spPr>
            <a:xfrm>
              <a:off x="5349055" y="7384541"/>
              <a:ext cx="217935" cy="108069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5" name="Forme libre : forme 284">
              <a:extLst>
                <a:ext uri="{FF2B5EF4-FFF2-40B4-BE49-F238E27FC236}">
                  <a16:creationId xmlns:a16="http://schemas.microsoft.com/office/drawing/2014/main" id="{8F49660E-A64A-4661-8BBA-A7419FAB736B}"/>
                </a:ext>
              </a:extLst>
            </p:cNvPr>
            <p:cNvSpPr/>
            <p:nvPr/>
          </p:nvSpPr>
          <p:spPr>
            <a:xfrm>
              <a:off x="5355534" y="7329086"/>
              <a:ext cx="229618" cy="132567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7" name="Forme libre : forme 66">
              <a:extLst>
                <a:ext uri="{FF2B5EF4-FFF2-40B4-BE49-F238E27FC236}">
                  <a16:creationId xmlns:a16="http://schemas.microsoft.com/office/drawing/2014/main" id="{F6EFA107-4342-4771-0479-D0588DA12EFA}"/>
                </a:ext>
              </a:extLst>
            </p:cNvPr>
            <p:cNvSpPr/>
            <p:nvPr/>
          </p:nvSpPr>
          <p:spPr>
            <a:xfrm rot="1096070">
              <a:off x="5427602" y="7304738"/>
              <a:ext cx="161514" cy="105954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C60A194A-8363-63DA-CE19-EEFDA98A43DA}"/>
                </a:ext>
              </a:extLst>
            </p:cNvPr>
            <p:cNvCxnSpPr>
              <a:cxnSpLocks/>
              <a:stCxn id="285" idx="0"/>
            </p:cNvCxnSpPr>
            <p:nvPr/>
          </p:nvCxnSpPr>
          <p:spPr>
            <a:xfrm flipH="1">
              <a:off x="5329933" y="7461653"/>
              <a:ext cx="25601" cy="45353"/>
            </a:xfrm>
            <a:prstGeom prst="line">
              <a:avLst/>
            </a:prstGeom>
            <a:ln w="34925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097DF08B-4428-B3F5-DEA2-4A9486D0F1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61818" y="7385523"/>
              <a:ext cx="50007" cy="6191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9A85E9D9-33BB-9438-B15E-C455887A43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13716" y="7480873"/>
              <a:ext cx="89408" cy="4292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F30074A7-8F4E-50FF-C7FE-FAC7593EBE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29934" y="7480920"/>
              <a:ext cx="75607" cy="36188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ABD213D6-E03C-255F-F67C-F7D4AC6104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77452" y="7361785"/>
              <a:ext cx="60831" cy="102393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8ECE0992-7E0D-9406-35C0-B6ABEADA636A}"/>
                </a:ext>
              </a:extLst>
            </p:cNvPr>
            <p:cNvSpPr/>
            <p:nvPr/>
          </p:nvSpPr>
          <p:spPr>
            <a:xfrm>
              <a:off x="4319578" y="7429345"/>
              <a:ext cx="466725" cy="385406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0A02EBE9-304B-EC4E-58BD-5F04A7BE6CCD}"/>
                </a:ext>
              </a:extLst>
            </p:cNvPr>
            <p:cNvSpPr/>
            <p:nvPr/>
          </p:nvSpPr>
          <p:spPr>
            <a:xfrm>
              <a:off x="4262428" y="7139840"/>
              <a:ext cx="190500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C325564A-8A30-C666-E160-3DA5FF3E1AC4}"/>
                </a:ext>
              </a:extLst>
            </p:cNvPr>
            <p:cNvSpPr/>
            <p:nvPr/>
          </p:nvSpPr>
          <p:spPr>
            <a:xfrm rot="5400000">
              <a:off x="4349432" y="7131294"/>
              <a:ext cx="258094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76" name="Image 75">
              <a:extLst>
                <a:ext uri="{FF2B5EF4-FFF2-40B4-BE49-F238E27FC236}">
                  <a16:creationId xmlns:a16="http://schemas.microsoft.com/office/drawing/2014/main" id="{0114796A-5D62-0B5A-E6AD-7873CD1EDC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53378" y="6323398"/>
              <a:ext cx="3386527" cy="1778079"/>
            </a:xfrm>
            <a:prstGeom prst="rect">
              <a:avLst/>
            </a:prstGeom>
          </p:spPr>
        </p:pic>
      </p:grpSp>
      <p:sp>
        <p:nvSpPr>
          <p:cNvPr id="16" name="Rectangle à coins arrondis 91">
            <a:extLst>
              <a:ext uri="{FF2B5EF4-FFF2-40B4-BE49-F238E27FC236}">
                <a16:creationId xmlns:a16="http://schemas.microsoft.com/office/drawing/2014/main" id="{C61824C2-A428-44F1-89FA-8B149373056F}"/>
              </a:ext>
            </a:extLst>
          </p:cNvPr>
          <p:cNvSpPr/>
          <p:nvPr/>
        </p:nvSpPr>
        <p:spPr>
          <a:xfrm>
            <a:off x="210013" y="189871"/>
            <a:ext cx="6421881" cy="8956105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338BA087-4D5C-4196-BF22-5E7751129643}"/>
              </a:ext>
            </a:extLst>
          </p:cNvPr>
          <p:cNvGrpSpPr/>
          <p:nvPr/>
        </p:nvGrpSpPr>
        <p:grpSpPr>
          <a:xfrm>
            <a:off x="210013" y="139911"/>
            <a:ext cx="652000" cy="461665"/>
            <a:chOff x="-2044460" y="628184"/>
            <a:chExt cx="360000" cy="46166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DE9D4B2-3632-406E-96B1-D4E5C8BF1032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C2C6ED00-D474-4330-BED6-6D5AD2CB08A5}"/>
                </a:ext>
              </a:extLst>
            </p:cNvPr>
            <p:cNvSpPr txBox="1"/>
            <p:nvPr/>
          </p:nvSpPr>
          <p:spPr>
            <a:xfrm>
              <a:off x="-2029250" y="628184"/>
              <a:ext cx="3421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3b</a:t>
              </a:r>
            </a:p>
          </p:txBody>
        </p:sp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742F720F-EC81-4E69-B7C4-1832DF5183D9}"/>
              </a:ext>
            </a:extLst>
          </p:cNvPr>
          <p:cNvGrpSpPr/>
          <p:nvPr/>
        </p:nvGrpSpPr>
        <p:grpSpPr>
          <a:xfrm>
            <a:off x="929482" y="222929"/>
            <a:ext cx="5547516" cy="584775"/>
            <a:chOff x="-2044460" y="628184"/>
            <a:chExt cx="360000" cy="778502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A17059F-9DAF-4720-A9F1-98850DAA1268}"/>
                </a:ext>
              </a:extLst>
            </p:cNvPr>
            <p:cNvSpPr/>
            <p:nvPr/>
          </p:nvSpPr>
          <p:spPr>
            <a:xfrm>
              <a:off x="-2044460" y="679016"/>
              <a:ext cx="360000" cy="62729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C51C008E-BE68-4FD2-AD43-DE19FB73119F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7785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POWER SUPPLY WIRING </a:t>
              </a:r>
              <a:br>
                <a:rPr lang="en-GB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en-GB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WITH THE DALI PROTOCOL</a:t>
              </a:r>
            </a:p>
          </p:txBody>
        </p:sp>
      </p:grpSp>
      <p:sp>
        <p:nvSpPr>
          <p:cNvPr id="90" name="Rectangle 89">
            <a:extLst>
              <a:ext uri="{FF2B5EF4-FFF2-40B4-BE49-F238E27FC236}">
                <a16:creationId xmlns:a16="http://schemas.microsoft.com/office/drawing/2014/main" id="{42314DE8-BD21-0477-2B49-E8373453E3B7}"/>
              </a:ext>
            </a:extLst>
          </p:cNvPr>
          <p:cNvSpPr/>
          <p:nvPr/>
        </p:nvSpPr>
        <p:spPr>
          <a:xfrm>
            <a:off x="6422646" y="435500"/>
            <a:ext cx="197794" cy="340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0" name="Flèche : droite 229">
            <a:extLst>
              <a:ext uri="{FF2B5EF4-FFF2-40B4-BE49-F238E27FC236}">
                <a16:creationId xmlns:a16="http://schemas.microsoft.com/office/drawing/2014/main" id="{D178827B-5762-C97D-975A-1E10F216E60A}"/>
              </a:ext>
            </a:extLst>
          </p:cNvPr>
          <p:cNvSpPr/>
          <p:nvPr/>
        </p:nvSpPr>
        <p:spPr>
          <a:xfrm rot="10800000">
            <a:off x="873923" y="6425821"/>
            <a:ext cx="649152" cy="304966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900" b="1" dirty="0">
              <a:solidFill>
                <a:schemeClr val="tx1"/>
              </a:solidFill>
            </a:endParaRPr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4678B96D-17CB-01F3-30E2-6AF405F608D3}"/>
              </a:ext>
            </a:extLst>
          </p:cNvPr>
          <p:cNvSpPr/>
          <p:nvPr/>
        </p:nvSpPr>
        <p:spPr>
          <a:xfrm rot="16200000" flipV="1">
            <a:off x="2048628" y="6345795"/>
            <a:ext cx="230123" cy="45122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DB005C4-11A7-BEE9-01C8-826E1E234C6F}"/>
              </a:ext>
            </a:extLst>
          </p:cNvPr>
          <p:cNvSpPr>
            <a:spLocks/>
          </p:cNvSpPr>
          <p:nvPr/>
        </p:nvSpPr>
        <p:spPr>
          <a:xfrm>
            <a:off x="3339873" y="1136882"/>
            <a:ext cx="697362" cy="323002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16E0686-7A2A-A165-F2B7-2F1A84A92B2F}"/>
              </a:ext>
            </a:extLst>
          </p:cNvPr>
          <p:cNvGrpSpPr/>
          <p:nvPr/>
        </p:nvGrpSpPr>
        <p:grpSpPr>
          <a:xfrm>
            <a:off x="569464" y="1465149"/>
            <a:ext cx="4512486" cy="2901007"/>
            <a:chOff x="79095" y="4978683"/>
            <a:chExt cx="4495195" cy="2680449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0DEFAF9B-9F95-1BC4-9CD7-B2FC7B54E5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04948" y="4978683"/>
              <a:ext cx="3369342" cy="2604922"/>
            </a:xfrm>
            <a:prstGeom prst="rect">
              <a:avLst/>
            </a:prstGeom>
            <a:ln>
              <a:noFill/>
            </a:ln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BE5F2AA-079D-12CD-773A-650E491E5D22}"/>
                </a:ext>
              </a:extLst>
            </p:cNvPr>
            <p:cNvSpPr/>
            <p:nvPr/>
          </p:nvSpPr>
          <p:spPr>
            <a:xfrm>
              <a:off x="79095" y="5705834"/>
              <a:ext cx="1113048" cy="19532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290EBB77-8780-009A-EE66-E0FE8C0D308A}"/>
              </a:ext>
            </a:extLst>
          </p:cNvPr>
          <p:cNvCxnSpPr>
            <a:cxnSpLocks/>
          </p:cNvCxnSpPr>
          <p:nvPr/>
        </p:nvCxnSpPr>
        <p:spPr>
          <a:xfrm>
            <a:off x="3819692" y="2155345"/>
            <a:ext cx="831572" cy="278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99AC4467-440C-4A8D-D88A-CCF76A3DA8FD}"/>
              </a:ext>
            </a:extLst>
          </p:cNvPr>
          <p:cNvCxnSpPr>
            <a:cxnSpLocks/>
          </p:cNvCxnSpPr>
          <p:nvPr/>
        </p:nvCxnSpPr>
        <p:spPr>
          <a:xfrm flipV="1">
            <a:off x="4023471" y="2453397"/>
            <a:ext cx="14166" cy="1221145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1C0954C-DD31-5DB9-ECDB-97C37A874AF9}"/>
              </a:ext>
            </a:extLst>
          </p:cNvPr>
          <p:cNvCxnSpPr>
            <a:cxnSpLocks/>
          </p:cNvCxnSpPr>
          <p:nvPr/>
        </p:nvCxnSpPr>
        <p:spPr>
          <a:xfrm>
            <a:off x="3808178" y="2455508"/>
            <a:ext cx="229459" cy="0"/>
          </a:xfrm>
          <a:prstGeom prst="line">
            <a:avLst/>
          </a:prstGeom>
          <a:ln>
            <a:solidFill>
              <a:srgbClr val="EBE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B92B6874-421B-CAC1-E8C0-2DE1CDBD87A0}"/>
              </a:ext>
            </a:extLst>
          </p:cNvPr>
          <p:cNvCxnSpPr>
            <a:cxnSpLocks/>
          </p:cNvCxnSpPr>
          <p:nvPr/>
        </p:nvCxnSpPr>
        <p:spPr>
          <a:xfrm>
            <a:off x="3810643" y="3744856"/>
            <a:ext cx="9318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E1CB6D6D-C937-F1F4-6B36-4760D09FD481}"/>
              </a:ext>
            </a:extLst>
          </p:cNvPr>
          <p:cNvCxnSpPr>
            <a:cxnSpLocks/>
          </p:cNvCxnSpPr>
          <p:nvPr/>
        </p:nvCxnSpPr>
        <p:spPr>
          <a:xfrm flipH="1">
            <a:off x="3888314" y="3744856"/>
            <a:ext cx="1472" cy="184642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BE7CFB65-98D3-481B-AB51-25DB110F517B}"/>
              </a:ext>
            </a:extLst>
          </p:cNvPr>
          <p:cNvCxnSpPr>
            <a:cxnSpLocks/>
          </p:cNvCxnSpPr>
          <p:nvPr/>
        </p:nvCxnSpPr>
        <p:spPr>
          <a:xfrm>
            <a:off x="3808178" y="3590228"/>
            <a:ext cx="732846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68986C51-E926-6423-A784-A9EAE49ECDCA}"/>
              </a:ext>
            </a:extLst>
          </p:cNvPr>
          <p:cNvCxnSpPr>
            <a:cxnSpLocks/>
          </p:cNvCxnSpPr>
          <p:nvPr/>
        </p:nvCxnSpPr>
        <p:spPr>
          <a:xfrm flipV="1">
            <a:off x="4528974" y="2981217"/>
            <a:ext cx="341756" cy="34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5AB2AFA8-4054-DB1A-9E32-CE32C17F679A}"/>
              </a:ext>
            </a:extLst>
          </p:cNvPr>
          <p:cNvCxnSpPr>
            <a:cxnSpLocks/>
          </p:cNvCxnSpPr>
          <p:nvPr/>
        </p:nvCxnSpPr>
        <p:spPr>
          <a:xfrm>
            <a:off x="4541025" y="2981217"/>
            <a:ext cx="0" cy="60901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4F921E2B-1A86-8AEE-C829-1F009DB5CA9C}"/>
              </a:ext>
            </a:extLst>
          </p:cNvPr>
          <p:cNvCxnSpPr>
            <a:cxnSpLocks/>
          </p:cNvCxnSpPr>
          <p:nvPr/>
        </p:nvCxnSpPr>
        <p:spPr>
          <a:xfrm>
            <a:off x="3808178" y="3400710"/>
            <a:ext cx="530411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3812877-5B26-23AC-AA1C-2F64C9AC30C0}"/>
              </a:ext>
            </a:extLst>
          </p:cNvPr>
          <p:cNvCxnSpPr>
            <a:cxnSpLocks/>
          </p:cNvCxnSpPr>
          <p:nvPr/>
        </p:nvCxnSpPr>
        <p:spPr>
          <a:xfrm flipH="1">
            <a:off x="4330191" y="1753159"/>
            <a:ext cx="6491" cy="1659335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7C51C0CE-CBED-450C-9B51-1672C57D5B4D}"/>
              </a:ext>
            </a:extLst>
          </p:cNvPr>
          <p:cNvCxnSpPr>
            <a:cxnSpLocks/>
          </p:cNvCxnSpPr>
          <p:nvPr/>
        </p:nvCxnSpPr>
        <p:spPr>
          <a:xfrm>
            <a:off x="4338590" y="1765850"/>
            <a:ext cx="53209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0BE0F2DA-9EE4-5CA7-6223-3BA58164CC19}"/>
              </a:ext>
            </a:extLst>
          </p:cNvPr>
          <p:cNvCxnSpPr>
            <a:cxnSpLocks/>
          </p:cNvCxnSpPr>
          <p:nvPr/>
        </p:nvCxnSpPr>
        <p:spPr>
          <a:xfrm>
            <a:off x="3805489" y="3209541"/>
            <a:ext cx="165651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666F0FE6-EF2E-1FFE-CA91-76E59D54AFB9}"/>
              </a:ext>
            </a:extLst>
          </p:cNvPr>
          <p:cNvCxnSpPr>
            <a:cxnSpLocks/>
          </p:cNvCxnSpPr>
          <p:nvPr/>
        </p:nvCxnSpPr>
        <p:spPr>
          <a:xfrm flipH="1">
            <a:off x="3952706" y="3201408"/>
            <a:ext cx="6892" cy="616219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955A7655-6D93-6B6F-9AC3-C21E1E618926}"/>
              </a:ext>
            </a:extLst>
          </p:cNvPr>
          <p:cNvCxnSpPr>
            <a:cxnSpLocks/>
          </p:cNvCxnSpPr>
          <p:nvPr/>
        </p:nvCxnSpPr>
        <p:spPr>
          <a:xfrm flipV="1">
            <a:off x="3808178" y="3020569"/>
            <a:ext cx="651526" cy="237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36F624DF-A639-E865-6A1A-72882FFCD394}"/>
              </a:ext>
            </a:extLst>
          </p:cNvPr>
          <p:cNvCxnSpPr>
            <a:cxnSpLocks/>
          </p:cNvCxnSpPr>
          <p:nvPr/>
        </p:nvCxnSpPr>
        <p:spPr>
          <a:xfrm>
            <a:off x="4436487" y="2861819"/>
            <a:ext cx="444644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28CFED4A-85ED-FA11-2067-7C2E8A000AE4}"/>
              </a:ext>
            </a:extLst>
          </p:cNvPr>
          <p:cNvCxnSpPr>
            <a:cxnSpLocks/>
          </p:cNvCxnSpPr>
          <p:nvPr/>
        </p:nvCxnSpPr>
        <p:spPr>
          <a:xfrm>
            <a:off x="4446513" y="2861819"/>
            <a:ext cx="0" cy="15875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E8E78AA1-39F8-6E7C-3AF9-1BEBC85462C6}"/>
              </a:ext>
            </a:extLst>
          </p:cNvPr>
          <p:cNvCxnSpPr>
            <a:cxnSpLocks/>
          </p:cNvCxnSpPr>
          <p:nvPr/>
        </p:nvCxnSpPr>
        <p:spPr>
          <a:xfrm>
            <a:off x="4225755" y="1867121"/>
            <a:ext cx="644329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Connecteur droit 233">
            <a:extLst>
              <a:ext uri="{FF2B5EF4-FFF2-40B4-BE49-F238E27FC236}">
                <a16:creationId xmlns:a16="http://schemas.microsoft.com/office/drawing/2014/main" id="{5BD91130-55A4-28B3-30BA-09CF091607A8}"/>
              </a:ext>
            </a:extLst>
          </p:cNvPr>
          <p:cNvCxnSpPr>
            <a:cxnSpLocks/>
          </p:cNvCxnSpPr>
          <p:nvPr/>
        </p:nvCxnSpPr>
        <p:spPr>
          <a:xfrm flipH="1">
            <a:off x="4225756" y="1852794"/>
            <a:ext cx="1542" cy="979418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Connecteur droit 234">
            <a:extLst>
              <a:ext uri="{FF2B5EF4-FFF2-40B4-BE49-F238E27FC236}">
                <a16:creationId xmlns:a16="http://schemas.microsoft.com/office/drawing/2014/main" id="{A0CA8AF5-DD60-2526-C2C0-77B7497E81FE}"/>
              </a:ext>
            </a:extLst>
          </p:cNvPr>
          <p:cNvCxnSpPr>
            <a:cxnSpLocks/>
          </p:cNvCxnSpPr>
          <p:nvPr/>
        </p:nvCxnSpPr>
        <p:spPr>
          <a:xfrm>
            <a:off x="3805489" y="2820723"/>
            <a:ext cx="420265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5F86F709-B5AD-293D-A69A-12E364D71669}"/>
              </a:ext>
            </a:extLst>
          </p:cNvPr>
          <p:cNvCxnSpPr>
            <a:cxnSpLocks/>
          </p:cNvCxnSpPr>
          <p:nvPr/>
        </p:nvCxnSpPr>
        <p:spPr>
          <a:xfrm>
            <a:off x="3804422" y="2608476"/>
            <a:ext cx="106451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EE0648FB-3194-5341-B167-3C5A742566CA}"/>
              </a:ext>
            </a:extLst>
          </p:cNvPr>
          <p:cNvCxnSpPr>
            <a:cxnSpLocks/>
          </p:cNvCxnSpPr>
          <p:nvPr/>
        </p:nvCxnSpPr>
        <p:spPr>
          <a:xfrm flipV="1">
            <a:off x="3805023" y="2291063"/>
            <a:ext cx="326269" cy="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CC0B4656-E288-2A2D-C429-4F9148437AD8}"/>
              </a:ext>
            </a:extLst>
          </p:cNvPr>
          <p:cNvCxnSpPr>
            <a:cxnSpLocks/>
          </p:cNvCxnSpPr>
          <p:nvPr/>
        </p:nvCxnSpPr>
        <p:spPr>
          <a:xfrm flipV="1">
            <a:off x="3810943" y="2453396"/>
            <a:ext cx="227386" cy="71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7A120A65-84D4-9D9F-A02F-287E33643C69}"/>
              </a:ext>
            </a:extLst>
          </p:cNvPr>
          <p:cNvCxnSpPr>
            <a:cxnSpLocks/>
          </p:cNvCxnSpPr>
          <p:nvPr/>
        </p:nvCxnSpPr>
        <p:spPr>
          <a:xfrm flipH="1">
            <a:off x="4651264" y="1988012"/>
            <a:ext cx="3308" cy="168723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94D0E149-3ACD-E274-4E17-1C8C69B4DC82}"/>
              </a:ext>
            </a:extLst>
          </p:cNvPr>
          <p:cNvCxnSpPr>
            <a:cxnSpLocks/>
          </p:cNvCxnSpPr>
          <p:nvPr/>
        </p:nvCxnSpPr>
        <p:spPr>
          <a:xfrm>
            <a:off x="4639850" y="1990572"/>
            <a:ext cx="223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BF1709BB-BA67-7EBE-2CE0-3D0F0FBCFFC8}"/>
              </a:ext>
            </a:extLst>
          </p:cNvPr>
          <p:cNvCxnSpPr>
            <a:cxnSpLocks/>
          </p:cNvCxnSpPr>
          <p:nvPr/>
        </p:nvCxnSpPr>
        <p:spPr>
          <a:xfrm flipH="1">
            <a:off x="4128078" y="2289316"/>
            <a:ext cx="130" cy="44539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id="{CADEC978-1A9C-9562-C685-DCF0F8A59F26}"/>
              </a:ext>
            </a:extLst>
          </p:cNvPr>
          <p:cNvCxnSpPr>
            <a:cxnSpLocks/>
          </p:cNvCxnSpPr>
          <p:nvPr/>
        </p:nvCxnSpPr>
        <p:spPr>
          <a:xfrm flipV="1">
            <a:off x="4115622" y="2726571"/>
            <a:ext cx="761983" cy="1433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0613C325-8A71-0327-3B68-135CA108298A}"/>
              </a:ext>
            </a:extLst>
          </p:cNvPr>
          <p:cNvCxnSpPr>
            <a:cxnSpLocks/>
          </p:cNvCxnSpPr>
          <p:nvPr/>
        </p:nvCxnSpPr>
        <p:spPr>
          <a:xfrm>
            <a:off x="3824293" y="2289316"/>
            <a:ext cx="303915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EFE8E6E9-E816-37C5-F82C-91CD6BD734D4}"/>
              </a:ext>
            </a:extLst>
          </p:cNvPr>
          <p:cNvCxnSpPr>
            <a:cxnSpLocks/>
          </p:cNvCxnSpPr>
          <p:nvPr/>
        </p:nvCxnSpPr>
        <p:spPr>
          <a:xfrm flipH="1">
            <a:off x="4128078" y="2288097"/>
            <a:ext cx="130" cy="438474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4D4B4903-AB21-DE62-9196-323E149E6DF5}"/>
              </a:ext>
            </a:extLst>
          </p:cNvPr>
          <p:cNvCxnSpPr>
            <a:cxnSpLocks/>
          </p:cNvCxnSpPr>
          <p:nvPr/>
        </p:nvCxnSpPr>
        <p:spPr>
          <a:xfrm>
            <a:off x="4128078" y="2726571"/>
            <a:ext cx="749527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056F2B62-6382-FC1E-A914-86DC2684D8DE}"/>
              </a:ext>
            </a:extLst>
          </p:cNvPr>
          <p:cNvCxnSpPr>
            <a:cxnSpLocks/>
          </p:cNvCxnSpPr>
          <p:nvPr/>
        </p:nvCxnSpPr>
        <p:spPr>
          <a:xfrm flipH="1">
            <a:off x="4021111" y="2455263"/>
            <a:ext cx="16528" cy="123811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605B79B8-13B8-8C7E-4D9A-9EAE960F4FC9}"/>
              </a:ext>
            </a:extLst>
          </p:cNvPr>
          <p:cNvCxnSpPr>
            <a:cxnSpLocks/>
          </p:cNvCxnSpPr>
          <p:nvPr/>
        </p:nvCxnSpPr>
        <p:spPr>
          <a:xfrm>
            <a:off x="3805023" y="2151899"/>
            <a:ext cx="846241" cy="316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Connecteur droit 267">
            <a:extLst>
              <a:ext uri="{FF2B5EF4-FFF2-40B4-BE49-F238E27FC236}">
                <a16:creationId xmlns:a16="http://schemas.microsoft.com/office/drawing/2014/main" id="{226D9C21-0AE8-40C3-EC0F-1C918D541412}"/>
              </a:ext>
            </a:extLst>
          </p:cNvPr>
          <p:cNvCxnSpPr>
            <a:cxnSpLocks/>
          </p:cNvCxnSpPr>
          <p:nvPr/>
        </p:nvCxnSpPr>
        <p:spPr>
          <a:xfrm>
            <a:off x="4651264" y="1988012"/>
            <a:ext cx="211881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Connecteur droit 268">
            <a:extLst>
              <a:ext uri="{FF2B5EF4-FFF2-40B4-BE49-F238E27FC236}">
                <a16:creationId xmlns:a16="http://schemas.microsoft.com/office/drawing/2014/main" id="{ECE310E2-360F-D93D-E317-6035203B7CBE}"/>
              </a:ext>
            </a:extLst>
          </p:cNvPr>
          <p:cNvCxnSpPr>
            <a:cxnSpLocks/>
          </p:cNvCxnSpPr>
          <p:nvPr/>
        </p:nvCxnSpPr>
        <p:spPr>
          <a:xfrm>
            <a:off x="4651264" y="1988012"/>
            <a:ext cx="0" cy="16582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B123612B-4216-A654-AE68-06274E89864B}"/>
              </a:ext>
            </a:extLst>
          </p:cNvPr>
          <p:cNvCxnSpPr>
            <a:cxnSpLocks/>
          </p:cNvCxnSpPr>
          <p:nvPr/>
        </p:nvCxnSpPr>
        <p:spPr>
          <a:xfrm>
            <a:off x="5065589" y="2833711"/>
            <a:ext cx="183025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>
            <a:extLst>
              <a:ext uri="{FF2B5EF4-FFF2-40B4-BE49-F238E27FC236}">
                <a16:creationId xmlns:a16="http://schemas.microsoft.com/office/drawing/2014/main" id="{6965F792-56B9-6E37-2CCB-B1AE8E8688E3}"/>
              </a:ext>
            </a:extLst>
          </p:cNvPr>
          <p:cNvSpPr/>
          <p:nvPr/>
        </p:nvSpPr>
        <p:spPr>
          <a:xfrm>
            <a:off x="708518" y="1966718"/>
            <a:ext cx="928379" cy="2322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5BCE2AC2-0F41-5F29-B6BA-AB85D3171918}"/>
              </a:ext>
            </a:extLst>
          </p:cNvPr>
          <p:cNvCxnSpPr>
            <a:cxnSpLocks/>
          </p:cNvCxnSpPr>
          <p:nvPr/>
        </p:nvCxnSpPr>
        <p:spPr>
          <a:xfrm>
            <a:off x="3809327" y="1972385"/>
            <a:ext cx="211784" cy="47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Connecteur droit 287">
            <a:extLst>
              <a:ext uri="{FF2B5EF4-FFF2-40B4-BE49-F238E27FC236}">
                <a16:creationId xmlns:a16="http://schemas.microsoft.com/office/drawing/2014/main" id="{B5C9B86B-27EB-DEF6-FC9F-B3842F73D458}"/>
              </a:ext>
            </a:extLst>
          </p:cNvPr>
          <p:cNvCxnSpPr>
            <a:cxnSpLocks/>
          </p:cNvCxnSpPr>
          <p:nvPr/>
        </p:nvCxnSpPr>
        <p:spPr>
          <a:xfrm>
            <a:off x="3814538" y="1971978"/>
            <a:ext cx="20657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Connecteur droit 288">
            <a:extLst>
              <a:ext uri="{FF2B5EF4-FFF2-40B4-BE49-F238E27FC236}">
                <a16:creationId xmlns:a16="http://schemas.microsoft.com/office/drawing/2014/main" id="{7A2E309A-2BFB-8288-05C9-1175439F313E}"/>
              </a:ext>
            </a:extLst>
          </p:cNvPr>
          <p:cNvCxnSpPr>
            <a:cxnSpLocks/>
          </p:cNvCxnSpPr>
          <p:nvPr/>
        </p:nvCxnSpPr>
        <p:spPr>
          <a:xfrm>
            <a:off x="1335363" y="1970967"/>
            <a:ext cx="413532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Connecteur droit 289">
            <a:extLst>
              <a:ext uri="{FF2B5EF4-FFF2-40B4-BE49-F238E27FC236}">
                <a16:creationId xmlns:a16="http://schemas.microsoft.com/office/drawing/2014/main" id="{89AD486D-4B63-898A-BA66-67B2BE96B828}"/>
              </a:ext>
            </a:extLst>
          </p:cNvPr>
          <p:cNvCxnSpPr>
            <a:cxnSpLocks/>
          </p:cNvCxnSpPr>
          <p:nvPr/>
        </p:nvCxnSpPr>
        <p:spPr>
          <a:xfrm>
            <a:off x="1335363" y="1392081"/>
            <a:ext cx="0" cy="57940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Connecteur droit 290">
            <a:extLst>
              <a:ext uri="{FF2B5EF4-FFF2-40B4-BE49-F238E27FC236}">
                <a16:creationId xmlns:a16="http://schemas.microsoft.com/office/drawing/2014/main" id="{35F9ACCD-D0D6-622D-C72B-4ECB38E9967E}"/>
              </a:ext>
            </a:extLst>
          </p:cNvPr>
          <p:cNvCxnSpPr>
            <a:cxnSpLocks/>
          </p:cNvCxnSpPr>
          <p:nvPr/>
        </p:nvCxnSpPr>
        <p:spPr>
          <a:xfrm>
            <a:off x="904600" y="1392081"/>
            <a:ext cx="43076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Connecteur droit 291">
            <a:extLst>
              <a:ext uri="{FF2B5EF4-FFF2-40B4-BE49-F238E27FC236}">
                <a16:creationId xmlns:a16="http://schemas.microsoft.com/office/drawing/2014/main" id="{89961D29-6F72-D99A-6E97-9CE38DEFA98A}"/>
              </a:ext>
            </a:extLst>
          </p:cNvPr>
          <p:cNvCxnSpPr>
            <a:cxnSpLocks/>
          </p:cNvCxnSpPr>
          <p:nvPr/>
        </p:nvCxnSpPr>
        <p:spPr>
          <a:xfrm>
            <a:off x="904600" y="1392081"/>
            <a:ext cx="435779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Connecteur droit 292">
            <a:extLst>
              <a:ext uri="{FF2B5EF4-FFF2-40B4-BE49-F238E27FC236}">
                <a16:creationId xmlns:a16="http://schemas.microsoft.com/office/drawing/2014/main" id="{94C91751-F635-1D0B-A1F3-22CE82EDE76F}"/>
              </a:ext>
            </a:extLst>
          </p:cNvPr>
          <p:cNvCxnSpPr>
            <a:cxnSpLocks/>
          </p:cNvCxnSpPr>
          <p:nvPr/>
        </p:nvCxnSpPr>
        <p:spPr>
          <a:xfrm>
            <a:off x="1335363" y="197096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Connecteur droit 293">
            <a:extLst>
              <a:ext uri="{FF2B5EF4-FFF2-40B4-BE49-F238E27FC236}">
                <a16:creationId xmlns:a16="http://schemas.microsoft.com/office/drawing/2014/main" id="{9E83412E-A753-5E4D-5EB4-A68F5E6D297D}"/>
              </a:ext>
            </a:extLst>
          </p:cNvPr>
          <p:cNvCxnSpPr>
            <a:cxnSpLocks/>
          </p:cNvCxnSpPr>
          <p:nvPr/>
        </p:nvCxnSpPr>
        <p:spPr>
          <a:xfrm>
            <a:off x="1335363" y="1376990"/>
            <a:ext cx="0" cy="57888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Connecteur droit 294">
            <a:extLst>
              <a:ext uri="{FF2B5EF4-FFF2-40B4-BE49-F238E27FC236}">
                <a16:creationId xmlns:a16="http://schemas.microsoft.com/office/drawing/2014/main" id="{AE29D082-FC47-A2D3-1D39-D545F927D666}"/>
              </a:ext>
            </a:extLst>
          </p:cNvPr>
          <p:cNvCxnSpPr>
            <a:cxnSpLocks/>
          </p:cNvCxnSpPr>
          <p:nvPr/>
        </p:nvCxnSpPr>
        <p:spPr>
          <a:xfrm>
            <a:off x="1330100" y="2129390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Connecteur droit 295">
            <a:extLst>
              <a:ext uri="{FF2B5EF4-FFF2-40B4-BE49-F238E27FC236}">
                <a16:creationId xmlns:a16="http://schemas.microsoft.com/office/drawing/2014/main" id="{E01FB480-43A1-1F36-2D43-CFE4C5D4B8AC}"/>
              </a:ext>
            </a:extLst>
          </p:cNvPr>
          <p:cNvCxnSpPr>
            <a:cxnSpLocks/>
          </p:cNvCxnSpPr>
          <p:nvPr/>
        </p:nvCxnSpPr>
        <p:spPr>
          <a:xfrm>
            <a:off x="1325193" y="2302769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Connecteur droit 296">
            <a:extLst>
              <a:ext uri="{FF2B5EF4-FFF2-40B4-BE49-F238E27FC236}">
                <a16:creationId xmlns:a16="http://schemas.microsoft.com/office/drawing/2014/main" id="{79296D91-6C8A-2C90-A9EE-A16862A45D3E}"/>
              </a:ext>
            </a:extLst>
          </p:cNvPr>
          <p:cNvCxnSpPr>
            <a:cxnSpLocks/>
          </p:cNvCxnSpPr>
          <p:nvPr/>
        </p:nvCxnSpPr>
        <p:spPr>
          <a:xfrm>
            <a:off x="1322949" y="2129390"/>
            <a:ext cx="5710" cy="173379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Connecteur droit 297">
            <a:extLst>
              <a:ext uri="{FF2B5EF4-FFF2-40B4-BE49-F238E27FC236}">
                <a16:creationId xmlns:a16="http://schemas.microsoft.com/office/drawing/2014/main" id="{033FE328-B142-DB94-EBB7-51A792CA0E6B}"/>
              </a:ext>
            </a:extLst>
          </p:cNvPr>
          <p:cNvCxnSpPr>
            <a:cxnSpLocks/>
          </p:cNvCxnSpPr>
          <p:nvPr/>
        </p:nvCxnSpPr>
        <p:spPr>
          <a:xfrm flipH="1">
            <a:off x="1328659" y="2129390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Connecteur droit 298">
            <a:extLst>
              <a:ext uri="{FF2B5EF4-FFF2-40B4-BE49-F238E27FC236}">
                <a16:creationId xmlns:a16="http://schemas.microsoft.com/office/drawing/2014/main" id="{DAC95471-143B-D290-E57B-69EF9AF62228}"/>
              </a:ext>
            </a:extLst>
          </p:cNvPr>
          <p:cNvCxnSpPr>
            <a:cxnSpLocks/>
          </p:cNvCxnSpPr>
          <p:nvPr/>
        </p:nvCxnSpPr>
        <p:spPr>
          <a:xfrm flipH="1">
            <a:off x="1328659" y="2302769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0" name="Connecteur droit 299">
            <a:extLst>
              <a:ext uri="{FF2B5EF4-FFF2-40B4-BE49-F238E27FC236}">
                <a16:creationId xmlns:a16="http://schemas.microsoft.com/office/drawing/2014/main" id="{FAFA99CA-C0E1-BD85-B631-B96435A80913}"/>
              </a:ext>
            </a:extLst>
          </p:cNvPr>
          <p:cNvCxnSpPr>
            <a:cxnSpLocks/>
          </p:cNvCxnSpPr>
          <p:nvPr/>
        </p:nvCxnSpPr>
        <p:spPr>
          <a:xfrm>
            <a:off x="1322949" y="2129390"/>
            <a:ext cx="3790" cy="18068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Connecteur droit 300">
            <a:extLst>
              <a:ext uri="{FF2B5EF4-FFF2-40B4-BE49-F238E27FC236}">
                <a16:creationId xmlns:a16="http://schemas.microsoft.com/office/drawing/2014/main" id="{AEB3DAE2-C838-34BF-4F47-F6A532DB7CDD}"/>
              </a:ext>
            </a:extLst>
          </p:cNvPr>
          <p:cNvCxnSpPr>
            <a:cxnSpLocks/>
          </p:cNvCxnSpPr>
          <p:nvPr/>
        </p:nvCxnSpPr>
        <p:spPr>
          <a:xfrm>
            <a:off x="1322949" y="2634616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Connecteur droit 301">
            <a:extLst>
              <a:ext uri="{FF2B5EF4-FFF2-40B4-BE49-F238E27FC236}">
                <a16:creationId xmlns:a16="http://schemas.microsoft.com/office/drawing/2014/main" id="{FF589D66-84AE-5EAE-1FE5-6C6C63D1CDEA}"/>
              </a:ext>
            </a:extLst>
          </p:cNvPr>
          <p:cNvCxnSpPr>
            <a:cxnSpLocks/>
          </p:cNvCxnSpPr>
          <p:nvPr/>
        </p:nvCxnSpPr>
        <p:spPr>
          <a:xfrm>
            <a:off x="1428076" y="2817565"/>
            <a:ext cx="31286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Connecteur droit 302">
            <a:extLst>
              <a:ext uri="{FF2B5EF4-FFF2-40B4-BE49-F238E27FC236}">
                <a16:creationId xmlns:a16="http://schemas.microsoft.com/office/drawing/2014/main" id="{CC00433D-7FE5-C6FD-5728-DDEE2577F0C6}"/>
              </a:ext>
            </a:extLst>
          </p:cNvPr>
          <p:cNvCxnSpPr>
            <a:cxnSpLocks/>
          </p:cNvCxnSpPr>
          <p:nvPr/>
        </p:nvCxnSpPr>
        <p:spPr>
          <a:xfrm>
            <a:off x="1532877" y="3020569"/>
            <a:ext cx="20804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Connecteur droit 303">
            <a:extLst>
              <a:ext uri="{FF2B5EF4-FFF2-40B4-BE49-F238E27FC236}">
                <a16:creationId xmlns:a16="http://schemas.microsoft.com/office/drawing/2014/main" id="{C79E5CF9-4E70-0716-6F71-08C723353938}"/>
              </a:ext>
            </a:extLst>
          </p:cNvPr>
          <p:cNvCxnSpPr>
            <a:cxnSpLocks/>
          </p:cNvCxnSpPr>
          <p:nvPr/>
        </p:nvCxnSpPr>
        <p:spPr>
          <a:xfrm>
            <a:off x="1538140" y="3213508"/>
            <a:ext cx="202778" cy="8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Connecteur droit 304">
            <a:extLst>
              <a:ext uri="{FF2B5EF4-FFF2-40B4-BE49-F238E27FC236}">
                <a16:creationId xmlns:a16="http://schemas.microsoft.com/office/drawing/2014/main" id="{83DBD52C-31EE-609C-64EC-5E07E897A90C}"/>
              </a:ext>
            </a:extLst>
          </p:cNvPr>
          <p:cNvCxnSpPr>
            <a:cxnSpLocks/>
          </p:cNvCxnSpPr>
          <p:nvPr/>
        </p:nvCxnSpPr>
        <p:spPr>
          <a:xfrm>
            <a:off x="1428076" y="3396457"/>
            <a:ext cx="31284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6" name="Connecteur droit 305">
            <a:extLst>
              <a:ext uri="{FF2B5EF4-FFF2-40B4-BE49-F238E27FC236}">
                <a16:creationId xmlns:a16="http://schemas.microsoft.com/office/drawing/2014/main" id="{FF46EDC0-2934-EAFA-76DF-A4970282D9DB}"/>
              </a:ext>
            </a:extLst>
          </p:cNvPr>
          <p:cNvCxnSpPr>
            <a:cxnSpLocks/>
          </p:cNvCxnSpPr>
          <p:nvPr/>
        </p:nvCxnSpPr>
        <p:spPr>
          <a:xfrm>
            <a:off x="1319904" y="3657262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Connecteur droit 306">
            <a:extLst>
              <a:ext uri="{FF2B5EF4-FFF2-40B4-BE49-F238E27FC236}">
                <a16:creationId xmlns:a16="http://schemas.microsoft.com/office/drawing/2014/main" id="{708E22DA-F930-90DA-257E-D3C67DEAAB0C}"/>
              </a:ext>
            </a:extLst>
          </p:cNvPr>
          <p:cNvCxnSpPr>
            <a:cxnSpLocks/>
          </p:cNvCxnSpPr>
          <p:nvPr/>
        </p:nvCxnSpPr>
        <p:spPr>
          <a:xfrm flipH="1">
            <a:off x="1330024" y="2627524"/>
            <a:ext cx="77" cy="393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Connecteur droit 307">
            <a:extLst>
              <a:ext uri="{FF2B5EF4-FFF2-40B4-BE49-F238E27FC236}">
                <a16:creationId xmlns:a16="http://schemas.microsoft.com/office/drawing/2014/main" id="{034A3C92-ADA3-D76D-F0E5-27B434546175}"/>
              </a:ext>
            </a:extLst>
          </p:cNvPr>
          <p:cNvCxnSpPr>
            <a:cxnSpLocks/>
          </p:cNvCxnSpPr>
          <p:nvPr/>
        </p:nvCxnSpPr>
        <p:spPr>
          <a:xfrm>
            <a:off x="1438455" y="2810057"/>
            <a:ext cx="1778" cy="24315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Connecteur droit 308">
            <a:extLst>
              <a:ext uri="{FF2B5EF4-FFF2-40B4-BE49-F238E27FC236}">
                <a16:creationId xmlns:a16="http://schemas.microsoft.com/office/drawing/2014/main" id="{5359F09F-F2C5-D39D-1358-B12B81A2ED3E}"/>
              </a:ext>
            </a:extLst>
          </p:cNvPr>
          <p:cNvCxnSpPr>
            <a:cxnSpLocks/>
          </p:cNvCxnSpPr>
          <p:nvPr/>
        </p:nvCxnSpPr>
        <p:spPr>
          <a:xfrm>
            <a:off x="1544485" y="3012647"/>
            <a:ext cx="0" cy="8113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Connecteur droit 309">
            <a:extLst>
              <a:ext uri="{FF2B5EF4-FFF2-40B4-BE49-F238E27FC236}">
                <a16:creationId xmlns:a16="http://schemas.microsoft.com/office/drawing/2014/main" id="{32CD03D7-4DB8-BFCC-9F74-D1032E3FCC87}"/>
              </a:ext>
            </a:extLst>
          </p:cNvPr>
          <p:cNvCxnSpPr>
            <a:cxnSpLocks/>
          </p:cNvCxnSpPr>
          <p:nvPr/>
        </p:nvCxnSpPr>
        <p:spPr>
          <a:xfrm>
            <a:off x="1318572" y="3209541"/>
            <a:ext cx="3803" cy="45354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Connecteur droit 310">
            <a:extLst>
              <a:ext uri="{FF2B5EF4-FFF2-40B4-BE49-F238E27FC236}">
                <a16:creationId xmlns:a16="http://schemas.microsoft.com/office/drawing/2014/main" id="{0B489C84-7943-ABA6-12C3-4E12494E1208}"/>
              </a:ext>
            </a:extLst>
          </p:cNvPr>
          <p:cNvCxnSpPr>
            <a:cxnSpLocks/>
          </p:cNvCxnSpPr>
          <p:nvPr/>
        </p:nvCxnSpPr>
        <p:spPr>
          <a:xfrm flipH="1">
            <a:off x="1432206" y="3180982"/>
            <a:ext cx="4646" cy="2190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Connecteur droit 311">
            <a:extLst>
              <a:ext uri="{FF2B5EF4-FFF2-40B4-BE49-F238E27FC236}">
                <a16:creationId xmlns:a16="http://schemas.microsoft.com/office/drawing/2014/main" id="{71B56A97-D934-3000-16A3-B2D3B32928AE}"/>
              </a:ext>
            </a:extLst>
          </p:cNvPr>
          <p:cNvCxnSpPr>
            <a:cxnSpLocks/>
          </p:cNvCxnSpPr>
          <p:nvPr/>
        </p:nvCxnSpPr>
        <p:spPr>
          <a:xfrm>
            <a:off x="1543575" y="3123605"/>
            <a:ext cx="0" cy="9773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Connecteur droit 312">
            <a:extLst>
              <a:ext uri="{FF2B5EF4-FFF2-40B4-BE49-F238E27FC236}">
                <a16:creationId xmlns:a16="http://schemas.microsoft.com/office/drawing/2014/main" id="{30C4788A-B409-3C21-EFF4-9F15BB29DDF6}"/>
              </a:ext>
            </a:extLst>
          </p:cNvPr>
          <p:cNvCxnSpPr>
            <a:cxnSpLocks/>
          </p:cNvCxnSpPr>
          <p:nvPr/>
        </p:nvCxnSpPr>
        <p:spPr>
          <a:xfrm flipV="1">
            <a:off x="922989" y="3086626"/>
            <a:ext cx="620586" cy="18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Connecteur droit 313">
            <a:extLst>
              <a:ext uri="{FF2B5EF4-FFF2-40B4-BE49-F238E27FC236}">
                <a16:creationId xmlns:a16="http://schemas.microsoft.com/office/drawing/2014/main" id="{8D65DFF1-1F6D-FF5A-6CC4-385A28D54E22}"/>
              </a:ext>
            </a:extLst>
          </p:cNvPr>
          <p:cNvCxnSpPr>
            <a:cxnSpLocks/>
          </p:cNvCxnSpPr>
          <p:nvPr/>
        </p:nvCxnSpPr>
        <p:spPr>
          <a:xfrm>
            <a:off x="922989" y="3129386"/>
            <a:ext cx="625458" cy="21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Connecteur droit 314">
            <a:extLst>
              <a:ext uri="{FF2B5EF4-FFF2-40B4-BE49-F238E27FC236}">
                <a16:creationId xmlns:a16="http://schemas.microsoft.com/office/drawing/2014/main" id="{0E5A50A4-E5ED-244A-A45B-212B537D40A8}"/>
              </a:ext>
            </a:extLst>
          </p:cNvPr>
          <p:cNvCxnSpPr>
            <a:cxnSpLocks/>
          </p:cNvCxnSpPr>
          <p:nvPr/>
        </p:nvCxnSpPr>
        <p:spPr>
          <a:xfrm>
            <a:off x="814604" y="3053214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Connecteur droit 315">
            <a:extLst>
              <a:ext uri="{FF2B5EF4-FFF2-40B4-BE49-F238E27FC236}">
                <a16:creationId xmlns:a16="http://schemas.microsoft.com/office/drawing/2014/main" id="{17859A71-0275-3E5A-B52B-23226A521FD2}"/>
              </a:ext>
            </a:extLst>
          </p:cNvPr>
          <p:cNvCxnSpPr>
            <a:cxnSpLocks/>
          </p:cNvCxnSpPr>
          <p:nvPr/>
        </p:nvCxnSpPr>
        <p:spPr>
          <a:xfrm>
            <a:off x="812244" y="3168307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Connecteur droit 316">
            <a:extLst>
              <a:ext uri="{FF2B5EF4-FFF2-40B4-BE49-F238E27FC236}">
                <a16:creationId xmlns:a16="http://schemas.microsoft.com/office/drawing/2014/main" id="{698EA3AB-B8F6-3B34-9D36-F0420A2659DC}"/>
              </a:ext>
            </a:extLst>
          </p:cNvPr>
          <p:cNvCxnSpPr>
            <a:cxnSpLocks/>
          </p:cNvCxnSpPr>
          <p:nvPr/>
        </p:nvCxnSpPr>
        <p:spPr>
          <a:xfrm>
            <a:off x="904600" y="3208122"/>
            <a:ext cx="425489" cy="14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Connecteur droit 317">
            <a:extLst>
              <a:ext uri="{FF2B5EF4-FFF2-40B4-BE49-F238E27FC236}">
                <a16:creationId xmlns:a16="http://schemas.microsoft.com/office/drawing/2014/main" id="{43D139CE-27AA-BB88-33D2-57C11430FD2A}"/>
              </a:ext>
            </a:extLst>
          </p:cNvPr>
          <p:cNvCxnSpPr>
            <a:cxnSpLocks/>
          </p:cNvCxnSpPr>
          <p:nvPr/>
        </p:nvCxnSpPr>
        <p:spPr>
          <a:xfrm>
            <a:off x="781376" y="3012647"/>
            <a:ext cx="55900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Connecteur droit 318">
            <a:extLst>
              <a:ext uri="{FF2B5EF4-FFF2-40B4-BE49-F238E27FC236}">
                <a16:creationId xmlns:a16="http://schemas.microsoft.com/office/drawing/2014/main" id="{48EFA61D-0646-5E8D-0731-ADF75DF35F59}"/>
              </a:ext>
            </a:extLst>
          </p:cNvPr>
          <p:cNvCxnSpPr>
            <a:cxnSpLocks/>
          </p:cNvCxnSpPr>
          <p:nvPr/>
        </p:nvCxnSpPr>
        <p:spPr>
          <a:xfrm flipH="1">
            <a:off x="1242264" y="2448261"/>
            <a:ext cx="496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Connecteur droit 319">
            <a:extLst>
              <a:ext uri="{FF2B5EF4-FFF2-40B4-BE49-F238E27FC236}">
                <a16:creationId xmlns:a16="http://schemas.microsoft.com/office/drawing/2014/main" id="{A4EF3BAC-E1FB-142F-2ADE-F5392BCE35DE}"/>
              </a:ext>
            </a:extLst>
          </p:cNvPr>
          <p:cNvCxnSpPr>
            <a:cxnSpLocks/>
          </p:cNvCxnSpPr>
          <p:nvPr/>
        </p:nvCxnSpPr>
        <p:spPr>
          <a:xfrm>
            <a:off x="1242264" y="2446618"/>
            <a:ext cx="496293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Connecteur droit 320">
            <a:extLst>
              <a:ext uri="{FF2B5EF4-FFF2-40B4-BE49-F238E27FC236}">
                <a16:creationId xmlns:a16="http://schemas.microsoft.com/office/drawing/2014/main" id="{19254B94-FC3C-9F89-E63C-01FA44568875}"/>
              </a:ext>
            </a:extLst>
          </p:cNvPr>
          <p:cNvCxnSpPr>
            <a:cxnSpLocks/>
          </p:cNvCxnSpPr>
          <p:nvPr/>
        </p:nvCxnSpPr>
        <p:spPr>
          <a:xfrm flipV="1">
            <a:off x="1239582" y="2445715"/>
            <a:ext cx="2682" cy="51766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Connecteur droit 321">
            <a:extLst>
              <a:ext uri="{FF2B5EF4-FFF2-40B4-BE49-F238E27FC236}">
                <a16:creationId xmlns:a16="http://schemas.microsoft.com/office/drawing/2014/main" id="{A14B33FC-AF20-E6BD-D9D8-81F7A2D84703}"/>
              </a:ext>
            </a:extLst>
          </p:cNvPr>
          <p:cNvCxnSpPr>
            <a:cxnSpLocks/>
          </p:cNvCxnSpPr>
          <p:nvPr/>
        </p:nvCxnSpPr>
        <p:spPr>
          <a:xfrm>
            <a:off x="833144" y="296164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Connecteur droit 322">
            <a:extLst>
              <a:ext uri="{FF2B5EF4-FFF2-40B4-BE49-F238E27FC236}">
                <a16:creationId xmlns:a16="http://schemas.microsoft.com/office/drawing/2014/main" id="{52899D84-6781-0561-ED8B-879DEB431B86}"/>
              </a:ext>
            </a:extLst>
          </p:cNvPr>
          <p:cNvCxnSpPr>
            <a:cxnSpLocks/>
          </p:cNvCxnSpPr>
          <p:nvPr/>
        </p:nvCxnSpPr>
        <p:spPr>
          <a:xfrm flipV="1">
            <a:off x="1238699" y="2453396"/>
            <a:ext cx="0" cy="51163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Connecteur droit 323">
            <a:extLst>
              <a:ext uri="{FF2B5EF4-FFF2-40B4-BE49-F238E27FC236}">
                <a16:creationId xmlns:a16="http://schemas.microsoft.com/office/drawing/2014/main" id="{45BC1BDF-02E2-719C-C00F-C4AA34BE5005}"/>
              </a:ext>
            </a:extLst>
          </p:cNvPr>
          <p:cNvCxnSpPr>
            <a:cxnSpLocks/>
          </p:cNvCxnSpPr>
          <p:nvPr/>
        </p:nvCxnSpPr>
        <p:spPr>
          <a:xfrm flipH="1">
            <a:off x="836609" y="2960287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5" name="Rectangle 324">
            <a:extLst>
              <a:ext uri="{FF2B5EF4-FFF2-40B4-BE49-F238E27FC236}">
                <a16:creationId xmlns:a16="http://schemas.microsoft.com/office/drawing/2014/main" id="{476E7827-70C2-E448-023C-8FD992E44A53}"/>
              </a:ext>
            </a:extLst>
          </p:cNvPr>
          <p:cNvSpPr/>
          <p:nvPr/>
        </p:nvSpPr>
        <p:spPr>
          <a:xfrm>
            <a:off x="734172" y="2940707"/>
            <a:ext cx="423130" cy="36025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26" name="Connecteur droit 325">
            <a:extLst>
              <a:ext uri="{FF2B5EF4-FFF2-40B4-BE49-F238E27FC236}">
                <a16:creationId xmlns:a16="http://schemas.microsoft.com/office/drawing/2014/main" id="{6534ECA5-663F-BF0B-689A-911C4E2A93F0}"/>
              </a:ext>
            </a:extLst>
          </p:cNvPr>
          <p:cNvCxnSpPr>
            <a:cxnSpLocks/>
          </p:cNvCxnSpPr>
          <p:nvPr/>
        </p:nvCxnSpPr>
        <p:spPr>
          <a:xfrm>
            <a:off x="5081947" y="1832205"/>
            <a:ext cx="166667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Connecteur droit 326">
            <a:extLst>
              <a:ext uri="{FF2B5EF4-FFF2-40B4-BE49-F238E27FC236}">
                <a16:creationId xmlns:a16="http://schemas.microsoft.com/office/drawing/2014/main" id="{F015CFD8-870C-8065-415A-EAF47D752E94}"/>
              </a:ext>
            </a:extLst>
          </p:cNvPr>
          <p:cNvCxnSpPr>
            <a:cxnSpLocks/>
            <a:stCxn id="334" idx="2"/>
          </p:cNvCxnSpPr>
          <p:nvPr/>
        </p:nvCxnSpPr>
        <p:spPr>
          <a:xfrm>
            <a:off x="4009813" y="1255138"/>
            <a:ext cx="1054" cy="70840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" name="Connecteur droit 327">
            <a:extLst>
              <a:ext uri="{FF2B5EF4-FFF2-40B4-BE49-F238E27FC236}">
                <a16:creationId xmlns:a16="http://schemas.microsoft.com/office/drawing/2014/main" id="{6AF65E02-40C8-F20C-BDCB-7EFAEE43C2E5}"/>
              </a:ext>
            </a:extLst>
          </p:cNvPr>
          <p:cNvCxnSpPr>
            <a:cxnSpLocks/>
            <a:stCxn id="334" idx="2"/>
          </p:cNvCxnSpPr>
          <p:nvPr/>
        </p:nvCxnSpPr>
        <p:spPr>
          <a:xfrm>
            <a:off x="4009814" y="1255137"/>
            <a:ext cx="0" cy="71744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Connecteur droit 328">
            <a:extLst>
              <a:ext uri="{FF2B5EF4-FFF2-40B4-BE49-F238E27FC236}">
                <a16:creationId xmlns:a16="http://schemas.microsoft.com/office/drawing/2014/main" id="{72A3637B-D9D1-C3D9-FFF2-3F3B325129F7}"/>
              </a:ext>
            </a:extLst>
          </p:cNvPr>
          <p:cNvCxnSpPr>
            <a:cxnSpLocks/>
          </p:cNvCxnSpPr>
          <p:nvPr/>
        </p:nvCxnSpPr>
        <p:spPr>
          <a:xfrm flipV="1">
            <a:off x="3880089" y="3913080"/>
            <a:ext cx="997516" cy="4868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" name="Connecteur droit 329">
            <a:extLst>
              <a:ext uri="{FF2B5EF4-FFF2-40B4-BE49-F238E27FC236}">
                <a16:creationId xmlns:a16="http://schemas.microsoft.com/office/drawing/2014/main" id="{810996F0-B02E-0176-4D8A-4A7481ECBF8A}"/>
              </a:ext>
            </a:extLst>
          </p:cNvPr>
          <p:cNvCxnSpPr>
            <a:cxnSpLocks/>
          </p:cNvCxnSpPr>
          <p:nvPr/>
        </p:nvCxnSpPr>
        <p:spPr>
          <a:xfrm flipV="1">
            <a:off x="3943566" y="3806141"/>
            <a:ext cx="919579" cy="4756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Connecteur droit 330">
            <a:extLst>
              <a:ext uri="{FF2B5EF4-FFF2-40B4-BE49-F238E27FC236}">
                <a16:creationId xmlns:a16="http://schemas.microsoft.com/office/drawing/2014/main" id="{42916662-EB27-29FC-AF33-B9C4E610C4CC}"/>
              </a:ext>
            </a:extLst>
          </p:cNvPr>
          <p:cNvCxnSpPr>
            <a:cxnSpLocks/>
          </p:cNvCxnSpPr>
          <p:nvPr/>
        </p:nvCxnSpPr>
        <p:spPr>
          <a:xfrm>
            <a:off x="4014586" y="3693379"/>
            <a:ext cx="848558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" name="Connecteur droit 331">
            <a:extLst>
              <a:ext uri="{FF2B5EF4-FFF2-40B4-BE49-F238E27FC236}">
                <a16:creationId xmlns:a16="http://schemas.microsoft.com/office/drawing/2014/main" id="{127ACB5F-A266-96FF-7CB0-3D4C03CB87CF}"/>
              </a:ext>
            </a:extLst>
          </p:cNvPr>
          <p:cNvCxnSpPr>
            <a:cxnSpLocks/>
          </p:cNvCxnSpPr>
          <p:nvPr/>
        </p:nvCxnSpPr>
        <p:spPr>
          <a:xfrm flipV="1">
            <a:off x="4027221" y="3688415"/>
            <a:ext cx="833469" cy="385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" name="Connecteur droit 332">
            <a:extLst>
              <a:ext uri="{FF2B5EF4-FFF2-40B4-BE49-F238E27FC236}">
                <a16:creationId xmlns:a16="http://schemas.microsoft.com/office/drawing/2014/main" id="{B81191F0-57AD-4989-41C3-17D52C6603CA}"/>
              </a:ext>
            </a:extLst>
          </p:cNvPr>
          <p:cNvCxnSpPr>
            <a:cxnSpLocks/>
          </p:cNvCxnSpPr>
          <p:nvPr/>
        </p:nvCxnSpPr>
        <p:spPr>
          <a:xfrm flipV="1">
            <a:off x="5065589" y="3755523"/>
            <a:ext cx="196133" cy="4737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4" name="ZoneTexte 333">
            <a:extLst>
              <a:ext uri="{FF2B5EF4-FFF2-40B4-BE49-F238E27FC236}">
                <a16:creationId xmlns:a16="http://schemas.microsoft.com/office/drawing/2014/main" id="{EDA8C91C-7925-F5A2-348A-FEEE49C642EC}"/>
              </a:ext>
            </a:extLst>
          </p:cNvPr>
          <p:cNvSpPr txBox="1"/>
          <p:nvPr/>
        </p:nvSpPr>
        <p:spPr>
          <a:xfrm>
            <a:off x="3677225" y="961743"/>
            <a:ext cx="665175" cy="2933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900"/>
              <a:t>Cover</a:t>
            </a:r>
          </a:p>
        </p:txBody>
      </p:sp>
      <p:sp>
        <p:nvSpPr>
          <p:cNvPr id="335" name="ZoneTexte 334">
            <a:extLst>
              <a:ext uri="{FF2B5EF4-FFF2-40B4-BE49-F238E27FC236}">
                <a16:creationId xmlns:a16="http://schemas.microsoft.com/office/drawing/2014/main" id="{C2628603-C88E-517E-DCC9-07094200BAEF}"/>
              </a:ext>
            </a:extLst>
          </p:cNvPr>
          <p:cNvSpPr txBox="1"/>
          <p:nvPr/>
        </p:nvSpPr>
        <p:spPr>
          <a:xfrm>
            <a:off x="5293306" y="2657040"/>
            <a:ext cx="1133851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en-GB" sz="900"/>
              <a:t>KERIS 6 Module 2</a:t>
            </a:r>
          </a:p>
        </p:txBody>
      </p:sp>
      <p:sp>
        <p:nvSpPr>
          <p:cNvPr id="336" name="ZoneTexte 335">
            <a:extLst>
              <a:ext uri="{FF2B5EF4-FFF2-40B4-BE49-F238E27FC236}">
                <a16:creationId xmlns:a16="http://schemas.microsoft.com/office/drawing/2014/main" id="{C159EDB0-D2CE-344A-3B24-A66CAA3E092D}"/>
              </a:ext>
            </a:extLst>
          </p:cNvPr>
          <p:cNvSpPr txBox="1"/>
          <p:nvPr/>
        </p:nvSpPr>
        <p:spPr>
          <a:xfrm>
            <a:off x="5261721" y="3638082"/>
            <a:ext cx="126482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en-GB" sz="900" dirty="0"/>
              <a:t>KERIS 6 Module 3</a:t>
            </a:r>
          </a:p>
          <a:p>
            <a:r>
              <a:rPr lang="en-GB" sz="900" dirty="0"/>
              <a:t>KERIS 5.2 Module 2</a:t>
            </a:r>
          </a:p>
        </p:txBody>
      </p:sp>
      <p:sp>
        <p:nvSpPr>
          <p:cNvPr id="337" name="ZoneTexte 336">
            <a:extLst>
              <a:ext uri="{FF2B5EF4-FFF2-40B4-BE49-F238E27FC236}">
                <a16:creationId xmlns:a16="http://schemas.microsoft.com/office/drawing/2014/main" id="{A4E20BBE-5563-F920-530D-7249DDBB4CE9}"/>
              </a:ext>
            </a:extLst>
          </p:cNvPr>
          <p:cNvSpPr txBox="1"/>
          <p:nvPr/>
        </p:nvSpPr>
        <p:spPr>
          <a:xfrm>
            <a:off x="5301863" y="1651241"/>
            <a:ext cx="112078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en-GB" sz="900" dirty="0"/>
              <a:t>Module 1</a:t>
            </a:r>
          </a:p>
          <a:p>
            <a:r>
              <a:rPr lang="en-GB" sz="900" dirty="0"/>
              <a:t>KERIS 5.2 AND 6</a:t>
            </a:r>
          </a:p>
        </p:txBody>
      </p:sp>
      <p:sp>
        <p:nvSpPr>
          <p:cNvPr id="338" name="ZoneTexte 337">
            <a:extLst>
              <a:ext uri="{FF2B5EF4-FFF2-40B4-BE49-F238E27FC236}">
                <a16:creationId xmlns:a16="http://schemas.microsoft.com/office/drawing/2014/main" id="{3F1323DC-0FE5-80C3-8AA6-C9B886F814EA}"/>
              </a:ext>
            </a:extLst>
          </p:cNvPr>
          <p:cNvSpPr txBox="1"/>
          <p:nvPr/>
        </p:nvSpPr>
        <p:spPr>
          <a:xfrm>
            <a:off x="5130828" y="3128555"/>
            <a:ext cx="629379" cy="277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en-GB" sz="600"/>
              <a:t>KERIS 5.2 NTC module 2</a:t>
            </a:r>
          </a:p>
        </p:txBody>
      </p:sp>
      <p:sp>
        <p:nvSpPr>
          <p:cNvPr id="339" name="Rectangle 338">
            <a:extLst>
              <a:ext uri="{FF2B5EF4-FFF2-40B4-BE49-F238E27FC236}">
                <a16:creationId xmlns:a16="http://schemas.microsoft.com/office/drawing/2014/main" id="{06E4034F-7CAF-C59B-64A6-21B710B23CB0}"/>
              </a:ext>
            </a:extLst>
          </p:cNvPr>
          <p:cNvSpPr/>
          <p:nvPr/>
        </p:nvSpPr>
        <p:spPr>
          <a:xfrm>
            <a:off x="1862926" y="1249023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0" name="Rectangle 339">
            <a:extLst>
              <a:ext uri="{FF2B5EF4-FFF2-40B4-BE49-F238E27FC236}">
                <a16:creationId xmlns:a16="http://schemas.microsoft.com/office/drawing/2014/main" id="{7B67B20F-56D1-D30F-C77C-65084CA247C2}"/>
              </a:ext>
            </a:extLst>
          </p:cNvPr>
          <p:cNvSpPr/>
          <p:nvPr/>
        </p:nvSpPr>
        <p:spPr>
          <a:xfrm>
            <a:off x="1739903" y="1399086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1" name="Rectangle 340">
            <a:extLst>
              <a:ext uri="{FF2B5EF4-FFF2-40B4-BE49-F238E27FC236}">
                <a16:creationId xmlns:a16="http://schemas.microsoft.com/office/drawing/2014/main" id="{3522C54A-4899-6A73-679F-F6EF084BC37E}"/>
              </a:ext>
            </a:extLst>
          </p:cNvPr>
          <p:cNvSpPr/>
          <p:nvPr/>
        </p:nvSpPr>
        <p:spPr>
          <a:xfrm>
            <a:off x="3394656" y="1344251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2" name="Rectangle 341">
            <a:extLst>
              <a:ext uri="{FF2B5EF4-FFF2-40B4-BE49-F238E27FC236}">
                <a16:creationId xmlns:a16="http://schemas.microsoft.com/office/drawing/2014/main" id="{743E609F-D376-658A-DAFE-13F03D422711}"/>
              </a:ext>
            </a:extLst>
          </p:cNvPr>
          <p:cNvSpPr/>
          <p:nvPr/>
        </p:nvSpPr>
        <p:spPr>
          <a:xfrm>
            <a:off x="1749150" y="3955610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3" name="Rectangle 342">
            <a:extLst>
              <a:ext uri="{FF2B5EF4-FFF2-40B4-BE49-F238E27FC236}">
                <a16:creationId xmlns:a16="http://schemas.microsoft.com/office/drawing/2014/main" id="{FC5A5B23-9183-F56B-EB00-184DAF12275A}"/>
              </a:ext>
            </a:extLst>
          </p:cNvPr>
          <p:cNvSpPr/>
          <p:nvPr/>
        </p:nvSpPr>
        <p:spPr>
          <a:xfrm>
            <a:off x="3651669" y="3936091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7ABD924C-C797-A413-223C-23D681FC4B7F}"/>
              </a:ext>
            </a:extLst>
          </p:cNvPr>
          <p:cNvSpPr/>
          <p:nvPr/>
        </p:nvSpPr>
        <p:spPr>
          <a:xfrm>
            <a:off x="4502843" y="3981825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DD078AB4-8233-5FD3-3CA0-449CC1B70C3F}"/>
              </a:ext>
            </a:extLst>
          </p:cNvPr>
          <p:cNvSpPr/>
          <p:nvPr/>
        </p:nvSpPr>
        <p:spPr>
          <a:xfrm>
            <a:off x="4394399" y="1183398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6" name="Rectangle 345">
            <a:extLst>
              <a:ext uri="{FF2B5EF4-FFF2-40B4-BE49-F238E27FC236}">
                <a16:creationId xmlns:a16="http://schemas.microsoft.com/office/drawing/2014/main" id="{C750CE2B-419F-2F42-75AA-973AEF55C7B1}"/>
              </a:ext>
            </a:extLst>
          </p:cNvPr>
          <p:cNvSpPr/>
          <p:nvPr/>
        </p:nvSpPr>
        <p:spPr>
          <a:xfrm>
            <a:off x="4316300" y="1268105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7" name="Rectangle 346">
            <a:extLst>
              <a:ext uri="{FF2B5EF4-FFF2-40B4-BE49-F238E27FC236}">
                <a16:creationId xmlns:a16="http://schemas.microsoft.com/office/drawing/2014/main" id="{814E341E-DB9A-DF6E-BAB2-773D371ECEA3}"/>
              </a:ext>
            </a:extLst>
          </p:cNvPr>
          <p:cNvSpPr/>
          <p:nvPr/>
        </p:nvSpPr>
        <p:spPr>
          <a:xfrm>
            <a:off x="1587163" y="254200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48" name="Rectangle 347">
            <a:extLst>
              <a:ext uri="{FF2B5EF4-FFF2-40B4-BE49-F238E27FC236}">
                <a16:creationId xmlns:a16="http://schemas.microsoft.com/office/drawing/2014/main" id="{B416A81E-372B-95D9-D2CB-7BEB19DBBD2A}"/>
              </a:ext>
            </a:extLst>
          </p:cNvPr>
          <p:cNvSpPr/>
          <p:nvPr/>
        </p:nvSpPr>
        <p:spPr>
          <a:xfrm>
            <a:off x="1585503" y="27371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4D47BBB4-DEF8-0028-9F6D-42A14473F62B}"/>
              </a:ext>
            </a:extLst>
          </p:cNvPr>
          <p:cNvSpPr/>
          <p:nvPr/>
        </p:nvSpPr>
        <p:spPr>
          <a:xfrm>
            <a:off x="1583376" y="293163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50" name="Rectangle 349">
            <a:extLst>
              <a:ext uri="{FF2B5EF4-FFF2-40B4-BE49-F238E27FC236}">
                <a16:creationId xmlns:a16="http://schemas.microsoft.com/office/drawing/2014/main" id="{73CCBC9C-8EA9-428F-5BF9-E608737999D2}"/>
              </a:ext>
            </a:extLst>
          </p:cNvPr>
          <p:cNvSpPr/>
          <p:nvPr/>
        </p:nvSpPr>
        <p:spPr>
          <a:xfrm>
            <a:off x="1581059" y="313269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51" name="Rectangle 350">
            <a:extLst>
              <a:ext uri="{FF2B5EF4-FFF2-40B4-BE49-F238E27FC236}">
                <a16:creationId xmlns:a16="http://schemas.microsoft.com/office/drawing/2014/main" id="{CF42D664-7750-8B46-F1E4-8C1FD340AF46}"/>
              </a:ext>
            </a:extLst>
          </p:cNvPr>
          <p:cNvSpPr/>
          <p:nvPr/>
        </p:nvSpPr>
        <p:spPr>
          <a:xfrm>
            <a:off x="1579887" y="333503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352" name="Rectangle 351">
            <a:extLst>
              <a:ext uri="{FF2B5EF4-FFF2-40B4-BE49-F238E27FC236}">
                <a16:creationId xmlns:a16="http://schemas.microsoft.com/office/drawing/2014/main" id="{4F2E25DB-A217-7807-8C22-6685AA577E43}"/>
              </a:ext>
            </a:extLst>
          </p:cNvPr>
          <p:cNvSpPr/>
          <p:nvPr/>
        </p:nvSpPr>
        <p:spPr>
          <a:xfrm>
            <a:off x="1581846" y="3549513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353" name="Rectangle 352">
            <a:extLst>
              <a:ext uri="{FF2B5EF4-FFF2-40B4-BE49-F238E27FC236}">
                <a16:creationId xmlns:a16="http://schemas.microsoft.com/office/drawing/2014/main" id="{545655D0-2BFF-1946-AFE5-ECACC1529142}"/>
              </a:ext>
            </a:extLst>
          </p:cNvPr>
          <p:cNvSpPr/>
          <p:nvPr/>
        </p:nvSpPr>
        <p:spPr>
          <a:xfrm>
            <a:off x="922989" y="1294655"/>
            <a:ext cx="4133767" cy="298975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54" name="Connecteur : en angle 353">
            <a:extLst>
              <a:ext uri="{FF2B5EF4-FFF2-40B4-BE49-F238E27FC236}">
                <a16:creationId xmlns:a16="http://schemas.microsoft.com/office/drawing/2014/main" id="{AAF3FF75-8516-FD64-CE19-8D0CE94780D6}"/>
              </a:ext>
            </a:extLst>
          </p:cNvPr>
          <p:cNvCxnSpPr>
            <a:cxnSpLocks/>
          </p:cNvCxnSpPr>
          <p:nvPr/>
        </p:nvCxnSpPr>
        <p:spPr>
          <a:xfrm>
            <a:off x="3819140" y="2677323"/>
            <a:ext cx="1033621" cy="964821"/>
          </a:xfrm>
          <a:prstGeom prst="bentConnector3">
            <a:avLst>
              <a:gd name="adj1" fmla="val 56451"/>
            </a:avLst>
          </a:prstGeom>
          <a:ln w="28575">
            <a:solidFill>
              <a:srgbClr val="0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5" name="Connecteur droit avec flèche 354">
            <a:extLst>
              <a:ext uri="{FF2B5EF4-FFF2-40B4-BE49-F238E27FC236}">
                <a16:creationId xmlns:a16="http://schemas.microsoft.com/office/drawing/2014/main" id="{B26C5687-4764-7FE5-1F2F-35193F18F675}"/>
              </a:ext>
            </a:extLst>
          </p:cNvPr>
          <p:cNvCxnSpPr>
            <a:cxnSpLocks/>
            <a:stCxn id="338" idx="1"/>
          </p:cNvCxnSpPr>
          <p:nvPr/>
        </p:nvCxnSpPr>
        <p:spPr>
          <a:xfrm flipH="1">
            <a:off x="4720795" y="3267055"/>
            <a:ext cx="410033" cy="361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Rectangle 177">
            <a:extLst>
              <a:ext uri="{FF2B5EF4-FFF2-40B4-BE49-F238E27FC236}">
                <a16:creationId xmlns:a16="http://schemas.microsoft.com/office/drawing/2014/main" id="{D5A7AA14-460E-C316-02A1-24E7167AFF6E}"/>
              </a:ext>
            </a:extLst>
          </p:cNvPr>
          <p:cNvSpPr/>
          <p:nvPr/>
        </p:nvSpPr>
        <p:spPr>
          <a:xfrm>
            <a:off x="340976" y="2935519"/>
            <a:ext cx="423129" cy="435587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6" name="ZoneTexte 355">
            <a:extLst>
              <a:ext uri="{FF2B5EF4-FFF2-40B4-BE49-F238E27FC236}">
                <a16:creationId xmlns:a16="http://schemas.microsoft.com/office/drawing/2014/main" id="{EAB345A4-29E8-782F-8F39-15D89151EFFE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sp>
        <p:nvSpPr>
          <p:cNvPr id="23" name="Espace réservé du numéro de diapositive 22">
            <a:extLst>
              <a:ext uri="{FF2B5EF4-FFF2-40B4-BE49-F238E27FC236}">
                <a16:creationId xmlns:a16="http://schemas.microsoft.com/office/drawing/2014/main" id="{06F66496-7EAD-A80E-252D-398D45033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6" y="8828266"/>
            <a:ext cx="409052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12</a:t>
            </a:fld>
            <a:endParaRPr lang="fr-FR"/>
          </a:p>
        </p:txBody>
      </p:sp>
      <p:sp>
        <p:nvSpPr>
          <p:cNvPr id="77" name="Ellipse 76">
            <a:extLst>
              <a:ext uri="{FF2B5EF4-FFF2-40B4-BE49-F238E27FC236}">
                <a16:creationId xmlns:a16="http://schemas.microsoft.com/office/drawing/2014/main" id="{4942C4B8-D0FE-CD51-F813-3874DF799750}"/>
              </a:ext>
            </a:extLst>
          </p:cNvPr>
          <p:cNvSpPr/>
          <p:nvPr/>
        </p:nvSpPr>
        <p:spPr>
          <a:xfrm>
            <a:off x="3498326" y="4780970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9BE3E09-974F-65A8-096E-63A965E9BD2B}"/>
              </a:ext>
            </a:extLst>
          </p:cNvPr>
          <p:cNvSpPr/>
          <p:nvPr/>
        </p:nvSpPr>
        <p:spPr>
          <a:xfrm>
            <a:off x="340975" y="7239120"/>
            <a:ext cx="1613782" cy="38973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8EE0DDFF-D174-2F92-5BC1-46ABF5806D4F}"/>
              </a:ext>
            </a:extLst>
          </p:cNvPr>
          <p:cNvSpPr/>
          <p:nvPr/>
        </p:nvSpPr>
        <p:spPr>
          <a:xfrm>
            <a:off x="2274023" y="6761894"/>
            <a:ext cx="480661" cy="1367488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85A3039E-7F9A-2A0F-3FAF-BDF6D6CF8077}"/>
              </a:ext>
            </a:extLst>
          </p:cNvPr>
          <p:cNvSpPr/>
          <p:nvPr/>
        </p:nvSpPr>
        <p:spPr>
          <a:xfrm>
            <a:off x="1956658" y="6971565"/>
            <a:ext cx="564222" cy="730260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576A0840-6C08-0837-864A-554E5C5BF37C}"/>
              </a:ext>
            </a:extLst>
          </p:cNvPr>
          <p:cNvSpPr/>
          <p:nvPr/>
        </p:nvSpPr>
        <p:spPr>
          <a:xfrm>
            <a:off x="2142836" y="6976769"/>
            <a:ext cx="63519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C593BFF2-0560-F8F8-BD04-BDD3D0E49465}"/>
              </a:ext>
            </a:extLst>
          </p:cNvPr>
          <p:cNvSpPr/>
          <p:nvPr/>
        </p:nvSpPr>
        <p:spPr>
          <a:xfrm>
            <a:off x="2492878" y="6901368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D6C20B1-7EB9-0C80-F1D5-A517408DF207}"/>
              </a:ext>
            </a:extLst>
          </p:cNvPr>
          <p:cNvSpPr/>
          <p:nvPr/>
        </p:nvSpPr>
        <p:spPr>
          <a:xfrm>
            <a:off x="2154348" y="7153927"/>
            <a:ext cx="623678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13749B56-6E1D-DA7C-4905-86BEEB44EF29}"/>
              </a:ext>
            </a:extLst>
          </p:cNvPr>
          <p:cNvSpPr/>
          <p:nvPr/>
        </p:nvSpPr>
        <p:spPr>
          <a:xfrm>
            <a:off x="2493157" y="70987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C36F0BE7-7025-75D0-8DD1-560D52815411}"/>
              </a:ext>
            </a:extLst>
          </p:cNvPr>
          <p:cNvSpPr/>
          <p:nvPr/>
        </p:nvSpPr>
        <p:spPr>
          <a:xfrm>
            <a:off x="1956658" y="7536657"/>
            <a:ext cx="797669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F50F3352-796E-3850-A41C-4C2408332FAA}"/>
              </a:ext>
            </a:extLst>
          </p:cNvPr>
          <p:cNvSpPr/>
          <p:nvPr/>
        </p:nvSpPr>
        <p:spPr>
          <a:xfrm>
            <a:off x="2299754" y="7878552"/>
            <a:ext cx="48066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C117E7EC-45A0-53B0-43D8-D90C2859F422}"/>
              </a:ext>
            </a:extLst>
          </p:cNvPr>
          <p:cNvSpPr/>
          <p:nvPr/>
        </p:nvSpPr>
        <p:spPr>
          <a:xfrm>
            <a:off x="2327137" y="8040577"/>
            <a:ext cx="472021" cy="643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91F6ECDD-F8B1-E491-E218-74CF214EBEF8}"/>
              </a:ext>
            </a:extLst>
          </p:cNvPr>
          <p:cNvSpPr/>
          <p:nvPr/>
        </p:nvSpPr>
        <p:spPr>
          <a:xfrm>
            <a:off x="2497066" y="799710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8E4CCA18-05E9-7AD6-4911-4E1330B99794}"/>
              </a:ext>
            </a:extLst>
          </p:cNvPr>
          <p:cNvSpPr/>
          <p:nvPr/>
        </p:nvSpPr>
        <p:spPr>
          <a:xfrm>
            <a:off x="2492033" y="748367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3C539E43-860A-5B82-76EF-7EC655DA3D3C}"/>
              </a:ext>
            </a:extLst>
          </p:cNvPr>
          <p:cNvSpPr/>
          <p:nvPr/>
        </p:nvSpPr>
        <p:spPr>
          <a:xfrm rot="3093375">
            <a:off x="1845466" y="7816101"/>
            <a:ext cx="622010" cy="587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7" name="Rectangle 356">
            <a:extLst>
              <a:ext uri="{FF2B5EF4-FFF2-40B4-BE49-F238E27FC236}">
                <a16:creationId xmlns:a16="http://schemas.microsoft.com/office/drawing/2014/main" id="{405B53DD-28EC-D881-8EC8-4CA399B75E0F}"/>
              </a:ext>
            </a:extLst>
          </p:cNvPr>
          <p:cNvSpPr/>
          <p:nvPr/>
        </p:nvSpPr>
        <p:spPr>
          <a:xfrm rot="3093375" flipV="1">
            <a:off x="1841295" y="7655163"/>
            <a:ext cx="602194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8" name="Rectangle 357">
            <a:extLst>
              <a:ext uri="{FF2B5EF4-FFF2-40B4-BE49-F238E27FC236}">
                <a16:creationId xmlns:a16="http://schemas.microsoft.com/office/drawing/2014/main" id="{4FDD23DC-4DBA-6318-5F12-3FA0F474AFB1}"/>
              </a:ext>
            </a:extLst>
          </p:cNvPr>
          <p:cNvSpPr/>
          <p:nvPr/>
        </p:nvSpPr>
        <p:spPr>
          <a:xfrm rot="18796662" flipV="1">
            <a:off x="1934097" y="7244875"/>
            <a:ext cx="291131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9" name="Rectangle 358">
            <a:extLst>
              <a:ext uri="{FF2B5EF4-FFF2-40B4-BE49-F238E27FC236}">
                <a16:creationId xmlns:a16="http://schemas.microsoft.com/office/drawing/2014/main" id="{E60110F2-755C-E674-C6E8-A71E8230E791}"/>
              </a:ext>
            </a:extLst>
          </p:cNvPr>
          <p:cNvSpPr/>
          <p:nvPr/>
        </p:nvSpPr>
        <p:spPr>
          <a:xfrm rot="18098319" flipV="1">
            <a:off x="1872790" y="7125570"/>
            <a:ext cx="380449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1" name="Rectangle 360">
            <a:extLst>
              <a:ext uri="{FF2B5EF4-FFF2-40B4-BE49-F238E27FC236}">
                <a16:creationId xmlns:a16="http://schemas.microsoft.com/office/drawing/2014/main" id="{5D2DA6C8-A630-AF9F-50AF-224B477DDBBB}"/>
              </a:ext>
            </a:extLst>
          </p:cNvPr>
          <p:cNvSpPr/>
          <p:nvPr/>
        </p:nvSpPr>
        <p:spPr>
          <a:xfrm>
            <a:off x="2079156" y="6775360"/>
            <a:ext cx="768974" cy="7403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2" name="Rectangle 361">
            <a:extLst>
              <a:ext uri="{FF2B5EF4-FFF2-40B4-BE49-F238E27FC236}">
                <a16:creationId xmlns:a16="http://schemas.microsoft.com/office/drawing/2014/main" id="{3C02AA3E-46D3-7BB4-7107-9399D6D40EF2}"/>
              </a:ext>
            </a:extLst>
          </p:cNvPr>
          <p:cNvSpPr/>
          <p:nvPr/>
        </p:nvSpPr>
        <p:spPr>
          <a:xfrm rot="17168918" flipV="1">
            <a:off x="1800006" y="6988594"/>
            <a:ext cx="481302" cy="7421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63" name="Connecteur droit 362">
            <a:extLst>
              <a:ext uri="{FF2B5EF4-FFF2-40B4-BE49-F238E27FC236}">
                <a16:creationId xmlns:a16="http://schemas.microsoft.com/office/drawing/2014/main" id="{5FD25289-F763-7103-55F6-3CAC8CFDD597}"/>
              </a:ext>
            </a:extLst>
          </p:cNvPr>
          <p:cNvCxnSpPr>
            <a:cxnSpLocks/>
            <a:endCxn id="362" idx="3"/>
          </p:cNvCxnSpPr>
          <p:nvPr/>
        </p:nvCxnSpPr>
        <p:spPr>
          <a:xfrm flipH="1" flipV="1">
            <a:off x="2107589" y="6794546"/>
            <a:ext cx="740059" cy="2017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Connecteur droit 363">
            <a:extLst>
              <a:ext uri="{FF2B5EF4-FFF2-40B4-BE49-F238E27FC236}">
                <a16:creationId xmlns:a16="http://schemas.microsoft.com/office/drawing/2014/main" id="{491D2B94-710B-0F68-0F95-71F210804BE1}"/>
              </a:ext>
            </a:extLst>
          </p:cNvPr>
          <p:cNvCxnSpPr>
            <a:cxnSpLocks/>
            <a:endCxn id="362" idx="3"/>
          </p:cNvCxnSpPr>
          <p:nvPr/>
        </p:nvCxnSpPr>
        <p:spPr>
          <a:xfrm flipV="1">
            <a:off x="1976107" y="6794546"/>
            <a:ext cx="131482" cy="46231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5" name="Rectangle 364">
            <a:extLst>
              <a:ext uri="{FF2B5EF4-FFF2-40B4-BE49-F238E27FC236}">
                <a16:creationId xmlns:a16="http://schemas.microsoft.com/office/drawing/2014/main" id="{EBFB792A-046F-561C-C4A0-5F5698FAC834}"/>
              </a:ext>
            </a:extLst>
          </p:cNvPr>
          <p:cNvSpPr/>
          <p:nvPr/>
        </p:nvSpPr>
        <p:spPr>
          <a:xfrm rot="16200000" flipV="1">
            <a:off x="1697520" y="7261836"/>
            <a:ext cx="396417" cy="352932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6" name="ZoneTexte 365">
            <a:extLst>
              <a:ext uri="{FF2B5EF4-FFF2-40B4-BE49-F238E27FC236}">
                <a16:creationId xmlns:a16="http://schemas.microsoft.com/office/drawing/2014/main" id="{C4929BE6-B656-AAF9-DF91-84DA25E2A561}"/>
              </a:ext>
            </a:extLst>
          </p:cNvPr>
          <p:cNvSpPr txBox="1">
            <a:spLocks/>
          </p:cNvSpPr>
          <p:nvPr/>
        </p:nvSpPr>
        <p:spPr>
          <a:xfrm>
            <a:off x="2399075" y="4536860"/>
            <a:ext cx="1144225" cy="214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tIns="0" rIns="36000" bIns="36000" rtlCol="0" anchor="t" anchorCtr="0">
            <a:noAutofit/>
          </a:bodyPr>
          <a:lstStyle/>
          <a:p>
            <a:pPr algn="ctr"/>
            <a:r>
              <a:rPr lang="en-GB" sz="900" b="1" dirty="0"/>
              <a:t>KERIS 5.2 and 6</a:t>
            </a:r>
          </a:p>
        </p:txBody>
      </p:sp>
      <p:sp>
        <p:nvSpPr>
          <p:cNvPr id="368" name="Rectangle 367">
            <a:extLst>
              <a:ext uri="{FF2B5EF4-FFF2-40B4-BE49-F238E27FC236}">
                <a16:creationId xmlns:a16="http://schemas.microsoft.com/office/drawing/2014/main" id="{E13D12C9-F5C1-B46D-727D-9DDC52C46C1A}"/>
              </a:ext>
            </a:extLst>
          </p:cNvPr>
          <p:cNvSpPr/>
          <p:nvPr/>
        </p:nvSpPr>
        <p:spPr>
          <a:xfrm>
            <a:off x="2490699" y="778906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4</a:t>
            </a:r>
          </a:p>
        </p:txBody>
      </p:sp>
      <p:grpSp>
        <p:nvGrpSpPr>
          <p:cNvPr id="369" name="Groupe 368">
            <a:extLst>
              <a:ext uri="{FF2B5EF4-FFF2-40B4-BE49-F238E27FC236}">
                <a16:creationId xmlns:a16="http://schemas.microsoft.com/office/drawing/2014/main" id="{C3C4D6CA-10DA-F8D9-C680-F8E5BD7749C0}"/>
              </a:ext>
            </a:extLst>
          </p:cNvPr>
          <p:cNvGrpSpPr/>
          <p:nvPr/>
        </p:nvGrpSpPr>
        <p:grpSpPr>
          <a:xfrm>
            <a:off x="2739043" y="4905730"/>
            <a:ext cx="977075" cy="3402488"/>
            <a:chOff x="2739043" y="4905730"/>
            <a:chExt cx="977075" cy="3402488"/>
          </a:xfrm>
        </p:grpSpPr>
        <p:pic>
          <p:nvPicPr>
            <p:cNvPr id="370" name="Image 369">
              <a:extLst>
                <a:ext uri="{FF2B5EF4-FFF2-40B4-BE49-F238E27FC236}">
                  <a16:creationId xmlns:a16="http://schemas.microsoft.com/office/drawing/2014/main" id="{FE7BDA9F-BB90-0E70-F62C-0124E9716D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815" t="10339" r="7787" b="8174"/>
            <a:stretch/>
          </p:blipFill>
          <p:spPr>
            <a:xfrm rot="5400000">
              <a:off x="1526337" y="6118436"/>
              <a:ext cx="3402488" cy="977075"/>
            </a:xfrm>
            <a:prstGeom prst="rect">
              <a:avLst/>
            </a:prstGeom>
          </p:spPr>
        </p:pic>
        <p:sp>
          <p:nvSpPr>
            <p:cNvPr id="371" name="Rectangle 370">
              <a:extLst>
                <a:ext uri="{FF2B5EF4-FFF2-40B4-BE49-F238E27FC236}">
                  <a16:creationId xmlns:a16="http://schemas.microsoft.com/office/drawing/2014/main" id="{00A4EBE3-1C17-BDDF-7CFC-BCA3E4B0C72F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4953253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CM</a:t>
              </a:r>
            </a:p>
          </p:txBody>
        </p:sp>
        <p:sp>
          <p:nvSpPr>
            <p:cNvPr id="372" name="Rectangle 371">
              <a:extLst>
                <a:ext uri="{FF2B5EF4-FFF2-40B4-BE49-F238E27FC236}">
                  <a16:creationId xmlns:a16="http://schemas.microsoft.com/office/drawing/2014/main" id="{64113266-0632-DBF9-AE4D-9330227BAA36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13934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L1</a:t>
              </a:r>
            </a:p>
          </p:txBody>
        </p:sp>
        <p:sp>
          <p:nvSpPr>
            <p:cNvPr id="373" name="Rectangle 372">
              <a:extLst>
                <a:ext uri="{FF2B5EF4-FFF2-40B4-BE49-F238E27FC236}">
                  <a16:creationId xmlns:a16="http://schemas.microsoft.com/office/drawing/2014/main" id="{DC96AAB4-B280-6C6C-9F36-0E45BEBE05D6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49150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PE</a:t>
              </a:r>
            </a:p>
          </p:txBody>
        </p:sp>
        <p:sp>
          <p:nvSpPr>
            <p:cNvPr id="374" name="Rectangle 373">
              <a:extLst>
                <a:ext uri="{FF2B5EF4-FFF2-40B4-BE49-F238E27FC236}">
                  <a16:creationId xmlns:a16="http://schemas.microsoft.com/office/drawing/2014/main" id="{4D4131BB-A368-6F9E-6DE1-8011A884DFB5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71" y="5688089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375" name="Rectangle 374">
              <a:extLst>
                <a:ext uri="{FF2B5EF4-FFF2-40B4-BE49-F238E27FC236}">
                  <a16:creationId xmlns:a16="http://schemas.microsoft.com/office/drawing/2014/main" id="{634AFFAD-7171-6608-BFCD-BA878FAF794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5855969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  <p:sp>
          <p:nvSpPr>
            <p:cNvPr id="376" name="Rectangle 375">
              <a:extLst>
                <a:ext uri="{FF2B5EF4-FFF2-40B4-BE49-F238E27FC236}">
                  <a16:creationId xmlns:a16="http://schemas.microsoft.com/office/drawing/2014/main" id="{375B56F1-B7A1-F1C4-90C6-034971263C44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3123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L2</a:t>
              </a:r>
            </a:p>
          </p:txBody>
        </p:sp>
        <p:sp>
          <p:nvSpPr>
            <p:cNvPr id="377" name="Rectangle 376">
              <a:extLst>
                <a:ext uri="{FF2B5EF4-FFF2-40B4-BE49-F238E27FC236}">
                  <a16:creationId xmlns:a16="http://schemas.microsoft.com/office/drawing/2014/main" id="{597C5257-8E18-0C57-2E41-DE3207F94962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7462" y="6040990"/>
              <a:ext cx="14494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24V</a:t>
              </a:r>
            </a:p>
          </p:txBody>
        </p:sp>
        <p:sp>
          <p:nvSpPr>
            <p:cNvPr id="378" name="Rectangle 377">
              <a:extLst>
                <a:ext uri="{FF2B5EF4-FFF2-40B4-BE49-F238E27FC236}">
                  <a16:creationId xmlns:a16="http://schemas.microsoft.com/office/drawing/2014/main" id="{AA21403E-D653-B4FD-7326-EE657C1B22FC}"/>
                </a:ext>
              </a:extLst>
            </p:cNvPr>
            <p:cNvSpPr>
              <a:spLocks/>
            </p:cNvSpPr>
            <p:nvPr/>
          </p:nvSpPr>
          <p:spPr>
            <a:xfrm rot="5400000">
              <a:off x="3148608" y="6218866"/>
              <a:ext cx="162650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SHD</a:t>
              </a:r>
            </a:p>
          </p:txBody>
        </p:sp>
        <p:sp>
          <p:nvSpPr>
            <p:cNvPr id="379" name="Rectangle 378">
              <a:extLst>
                <a:ext uri="{FF2B5EF4-FFF2-40B4-BE49-F238E27FC236}">
                  <a16:creationId xmlns:a16="http://schemas.microsoft.com/office/drawing/2014/main" id="{603E376F-9212-A13A-3D24-BA7DCF574C5A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0282" y="6759025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LUM</a:t>
              </a:r>
            </a:p>
          </p:txBody>
        </p:sp>
        <p:sp>
          <p:nvSpPr>
            <p:cNvPr id="380" name="Rectangle 379">
              <a:extLst>
                <a:ext uri="{FF2B5EF4-FFF2-40B4-BE49-F238E27FC236}">
                  <a16:creationId xmlns:a16="http://schemas.microsoft.com/office/drawing/2014/main" id="{9AACC78A-B92C-27DB-FA4D-666E97A5CCEA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85" y="6937087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V1+</a:t>
              </a:r>
            </a:p>
          </p:txBody>
        </p:sp>
        <p:sp>
          <p:nvSpPr>
            <p:cNvPr id="381" name="Rectangle 380">
              <a:extLst>
                <a:ext uri="{FF2B5EF4-FFF2-40B4-BE49-F238E27FC236}">
                  <a16:creationId xmlns:a16="http://schemas.microsoft.com/office/drawing/2014/main" id="{80CF071C-BB66-106E-67CB-1D7607C7F675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321" y="712005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V1-</a:t>
              </a:r>
            </a:p>
          </p:txBody>
        </p:sp>
        <p:sp>
          <p:nvSpPr>
            <p:cNvPr id="382" name="Rectangle 381">
              <a:extLst>
                <a:ext uri="{FF2B5EF4-FFF2-40B4-BE49-F238E27FC236}">
                  <a16:creationId xmlns:a16="http://schemas.microsoft.com/office/drawing/2014/main" id="{9F113EAC-854D-0987-7E1B-11694EDC68E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39" y="7298183"/>
              <a:ext cx="155786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V2+</a:t>
              </a:r>
            </a:p>
          </p:txBody>
        </p:sp>
        <p:sp>
          <p:nvSpPr>
            <p:cNvPr id="383" name="Rectangle 382">
              <a:extLst>
                <a:ext uri="{FF2B5EF4-FFF2-40B4-BE49-F238E27FC236}">
                  <a16:creationId xmlns:a16="http://schemas.microsoft.com/office/drawing/2014/main" id="{32AFFEF0-83EB-237E-C0FE-CDAFDC3DD8B4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983" y="748425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V2-</a:t>
              </a:r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ED89297A-98C3-D8A8-4215-48543E627550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27" y="7658332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V3+</a:t>
              </a: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FF5AD2F5-5509-E699-9959-399D2FC2A83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783645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V3-</a:t>
              </a: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B22A5D8A-9392-ECD1-F57E-CD969E526A0B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42" y="8019190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OTP</a:t>
              </a: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E74D1DD2-DC84-6B58-B83D-0FF6024FF4CD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33" y="6400683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960CD335-8C58-0CFF-A60B-CAD323A2EED9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0909" y="65781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</p:grpSp>
      <p:sp>
        <p:nvSpPr>
          <p:cNvPr id="165" name="Ellipse 164">
            <a:extLst>
              <a:ext uri="{FF2B5EF4-FFF2-40B4-BE49-F238E27FC236}">
                <a16:creationId xmlns:a16="http://schemas.microsoft.com/office/drawing/2014/main" id="{654049B0-E997-A36C-99E3-0AE7B4365B50}"/>
              </a:ext>
            </a:extLst>
          </p:cNvPr>
          <p:cNvSpPr/>
          <p:nvPr/>
        </p:nvSpPr>
        <p:spPr>
          <a:xfrm>
            <a:off x="1776669" y="5245743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6" name="Ellipse 165">
            <a:extLst>
              <a:ext uri="{FF2B5EF4-FFF2-40B4-BE49-F238E27FC236}">
                <a16:creationId xmlns:a16="http://schemas.microsoft.com/office/drawing/2014/main" id="{C8EEDDBC-5367-7162-8F37-02D259D1FD47}"/>
              </a:ext>
            </a:extLst>
          </p:cNvPr>
          <p:cNvSpPr/>
          <p:nvPr/>
        </p:nvSpPr>
        <p:spPr>
          <a:xfrm>
            <a:off x="1774391" y="795547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7" name="Ellipse 166">
            <a:extLst>
              <a:ext uri="{FF2B5EF4-FFF2-40B4-BE49-F238E27FC236}">
                <a16:creationId xmlns:a16="http://schemas.microsoft.com/office/drawing/2014/main" id="{7129A7BA-82FC-62D9-0C82-B8312C7F9353}"/>
              </a:ext>
            </a:extLst>
          </p:cNvPr>
          <p:cNvSpPr/>
          <p:nvPr/>
        </p:nvSpPr>
        <p:spPr>
          <a:xfrm>
            <a:off x="3504217" y="840941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8" name="Image 167">
            <a:extLst>
              <a:ext uri="{FF2B5EF4-FFF2-40B4-BE49-F238E27FC236}">
                <a16:creationId xmlns:a16="http://schemas.microsoft.com/office/drawing/2014/main" id="{C3FC850B-864A-6D2D-16D9-F80C9F76EB5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83"/>
          <a:stretch/>
        </p:blipFill>
        <p:spPr>
          <a:xfrm>
            <a:off x="3973345" y="5771688"/>
            <a:ext cx="2637986" cy="1328305"/>
          </a:xfrm>
          <a:prstGeom prst="rect">
            <a:avLst/>
          </a:prstGeom>
        </p:spPr>
      </p:pic>
      <p:pic>
        <p:nvPicPr>
          <p:cNvPr id="170" name="Image 169">
            <a:extLst>
              <a:ext uri="{FF2B5EF4-FFF2-40B4-BE49-F238E27FC236}">
                <a16:creationId xmlns:a16="http://schemas.microsoft.com/office/drawing/2014/main" id="{8DD15716-607A-F5E7-9D26-88A126E4D31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498" y="7331106"/>
            <a:ext cx="2620300" cy="1138583"/>
          </a:xfrm>
          <a:prstGeom prst="rect">
            <a:avLst/>
          </a:prstGeom>
        </p:spPr>
      </p:pic>
      <p:sp>
        <p:nvSpPr>
          <p:cNvPr id="171" name="Rectangle 170">
            <a:extLst>
              <a:ext uri="{FF2B5EF4-FFF2-40B4-BE49-F238E27FC236}">
                <a16:creationId xmlns:a16="http://schemas.microsoft.com/office/drawing/2014/main" id="{6F3AAA06-73FF-37D1-D656-47CF68C97F52}"/>
              </a:ext>
            </a:extLst>
          </p:cNvPr>
          <p:cNvSpPr>
            <a:spLocks/>
          </p:cNvSpPr>
          <p:nvPr/>
        </p:nvSpPr>
        <p:spPr>
          <a:xfrm>
            <a:off x="4598659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Cable gland</a:t>
            </a: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E4EA849D-B45C-FF87-67A7-698951F0A058}"/>
              </a:ext>
            </a:extLst>
          </p:cNvPr>
          <p:cNvSpPr>
            <a:spLocks/>
          </p:cNvSpPr>
          <p:nvPr/>
        </p:nvSpPr>
        <p:spPr>
          <a:xfrm>
            <a:off x="4940300" y="7378614"/>
            <a:ext cx="393699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GB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Tightening torque</a:t>
            </a:r>
          </a:p>
          <a:p>
            <a:pPr algn="ctr"/>
            <a:r>
              <a:rPr lang="en-GB" sz="500" b="1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N.m</a:t>
            </a:r>
            <a:endParaRPr lang="en-GB" sz="5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37EB88F-B1CF-E0F7-EF05-DCC9FD96F53C}"/>
              </a:ext>
            </a:extLst>
          </p:cNvPr>
          <p:cNvSpPr>
            <a:spLocks/>
          </p:cNvSpPr>
          <p:nvPr/>
        </p:nvSpPr>
        <p:spPr>
          <a:xfrm>
            <a:off x="5373056" y="7345314"/>
            <a:ext cx="377626" cy="270686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GB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Cable diameter</a:t>
            </a:r>
          </a:p>
          <a:p>
            <a:pPr algn="ctr"/>
            <a:r>
              <a:rPr lang="en-GB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A1A9D621-EC9A-1A08-384A-71486A10C1A2}"/>
              </a:ext>
            </a:extLst>
          </p:cNvPr>
          <p:cNvSpPr>
            <a:spLocks/>
          </p:cNvSpPr>
          <p:nvPr/>
        </p:nvSpPr>
        <p:spPr>
          <a:xfrm>
            <a:off x="5805943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AWG</a:t>
            </a:r>
          </a:p>
          <a:p>
            <a:pPr algn="ctr"/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Cable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DE5782B8-3318-548C-049E-ED173E7E89EA}"/>
              </a:ext>
            </a:extLst>
          </p:cNvPr>
          <p:cNvSpPr>
            <a:spLocks/>
          </p:cNvSpPr>
          <p:nvPr/>
        </p:nvSpPr>
        <p:spPr>
          <a:xfrm>
            <a:off x="6233937" y="7349461"/>
            <a:ext cx="322795" cy="266540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GB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Cable</a:t>
            </a:r>
          </a:p>
          <a:p>
            <a:pPr algn="ctr"/>
            <a:r>
              <a:rPr lang="en-GB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Size</a:t>
            </a:r>
          </a:p>
          <a:p>
            <a:pPr algn="ctr"/>
            <a:r>
              <a:rPr lang="en-GB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32717013-09B4-C219-3EF6-583F3CD6D9AD}"/>
              </a:ext>
            </a:extLst>
          </p:cNvPr>
          <p:cNvSpPr/>
          <p:nvPr/>
        </p:nvSpPr>
        <p:spPr>
          <a:xfrm>
            <a:off x="2386740" y="6465415"/>
            <a:ext cx="365601" cy="708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6" name="Rectangle 395">
            <a:extLst>
              <a:ext uri="{FF2B5EF4-FFF2-40B4-BE49-F238E27FC236}">
                <a16:creationId xmlns:a16="http://schemas.microsoft.com/office/drawing/2014/main" id="{32EDD874-63FF-3816-8E8A-ED22CE88058E}"/>
              </a:ext>
            </a:extLst>
          </p:cNvPr>
          <p:cNvSpPr/>
          <p:nvPr/>
        </p:nvSpPr>
        <p:spPr>
          <a:xfrm>
            <a:off x="2388732" y="6611643"/>
            <a:ext cx="357241" cy="6829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AB68732-E376-95F3-AE60-12949123A964}"/>
              </a:ext>
            </a:extLst>
          </p:cNvPr>
          <p:cNvSpPr txBox="1"/>
          <p:nvPr/>
        </p:nvSpPr>
        <p:spPr>
          <a:xfrm>
            <a:off x="5431228" y="7657623"/>
            <a:ext cx="264660" cy="92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en-GB" sz="600"/>
              <a:t>9-18</a:t>
            </a:r>
          </a:p>
        </p:txBody>
      </p:sp>
      <p:sp>
        <p:nvSpPr>
          <p:cNvPr id="27" name="Flèche : droite 26">
            <a:extLst>
              <a:ext uri="{FF2B5EF4-FFF2-40B4-BE49-F238E27FC236}">
                <a16:creationId xmlns:a16="http://schemas.microsoft.com/office/drawing/2014/main" id="{ADCA96F6-F09A-1091-489E-D56618A97DB7}"/>
              </a:ext>
            </a:extLst>
          </p:cNvPr>
          <p:cNvSpPr/>
          <p:nvPr/>
        </p:nvSpPr>
        <p:spPr>
          <a:xfrm rot="10800000">
            <a:off x="528704" y="7307075"/>
            <a:ext cx="443083" cy="23546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/>
          </a:p>
        </p:txBody>
      </p: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24272BDE-65A3-9BD7-4D0A-A1024AFEB7DD}"/>
              </a:ext>
            </a:extLst>
          </p:cNvPr>
          <p:cNvCxnSpPr>
            <a:cxnSpLocks/>
          </p:cNvCxnSpPr>
          <p:nvPr/>
        </p:nvCxnSpPr>
        <p:spPr>
          <a:xfrm>
            <a:off x="1875180" y="7326854"/>
            <a:ext cx="863863" cy="266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BD00CA44-6F66-2252-0CEF-A785D8BBF869}"/>
              </a:ext>
            </a:extLst>
          </p:cNvPr>
          <p:cNvCxnSpPr>
            <a:cxnSpLocks/>
          </p:cNvCxnSpPr>
          <p:nvPr/>
        </p:nvCxnSpPr>
        <p:spPr>
          <a:xfrm>
            <a:off x="2065683" y="7403431"/>
            <a:ext cx="232819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C842C3E5-4234-86AD-7713-1C3F33190A1D}"/>
              </a:ext>
            </a:extLst>
          </p:cNvPr>
          <p:cNvCxnSpPr>
            <a:cxnSpLocks/>
            <a:stCxn id="35" idx="1"/>
          </p:cNvCxnSpPr>
          <p:nvPr/>
        </p:nvCxnSpPr>
        <p:spPr>
          <a:xfrm flipV="1">
            <a:off x="1867590" y="7474315"/>
            <a:ext cx="420493" cy="4038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B60DC9A1-4C73-4426-EBB6-56F647830F48}"/>
              </a:ext>
            </a:extLst>
          </p:cNvPr>
          <p:cNvCxnSpPr>
            <a:cxnSpLocks/>
          </p:cNvCxnSpPr>
          <p:nvPr/>
        </p:nvCxnSpPr>
        <p:spPr>
          <a:xfrm>
            <a:off x="2281150" y="7384885"/>
            <a:ext cx="0" cy="12155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Image 34" descr="Une image contenant plastique&#10;&#10;Description générée automatiquement avec une confiance moyenne">
            <a:extLst>
              <a:ext uri="{FF2B5EF4-FFF2-40B4-BE49-F238E27FC236}">
                <a16:creationId xmlns:a16="http://schemas.microsoft.com/office/drawing/2014/main" id="{88B23BF1-C8A8-A83C-E1C1-77CF606A8B6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228446" y="7168700"/>
            <a:ext cx="639144" cy="691998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91353A65-93CE-F347-8581-A9628B6FBAAA}"/>
              </a:ext>
            </a:extLst>
          </p:cNvPr>
          <p:cNvSpPr/>
          <p:nvPr/>
        </p:nvSpPr>
        <p:spPr>
          <a:xfrm>
            <a:off x="2298502" y="7363744"/>
            <a:ext cx="135252" cy="16383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4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D50E524-F1B5-5B73-B123-73CD2A01583B}"/>
              </a:ext>
            </a:extLst>
          </p:cNvPr>
          <p:cNvSpPr/>
          <p:nvPr/>
        </p:nvSpPr>
        <p:spPr>
          <a:xfrm>
            <a:off x="1874792" y="7715551"/>
            <a:ext cx="87438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ECD1B36-F388-77CD-3FB9-B6FC2CB3D20C}"/>
              </a:ext>
            </a:extLst>
          </p:cNvPr>
          <p:cNvSpPr txBox="1"/>
          <p:nvPr/>
        </p:nvSpPr>
        <p:spPr>
          <a:xfrm>
            <a:off x="412503" y="7628918"/>
            <a:ext cx="797600" cy="270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9"/>
              <a:t>OUTPUT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1C869934-9201-502E-07A4-F788AAE53EA6}"/>
              </a:ext>
            </a:extLst>
          </p:cNvPr>
          <p:cNvSpPr txBox="1"/>
          <p:nvPr/>
        </p:nvSpPr>
        <p:spPr>
          <a:xfrm>
            <a:off x="3985498" y="4609317"/>
            <a:ext cx="2571234" cy="9694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900" b="1" u="sng" spc="-30" dirty="0"/>
              <a:t>POWER SUPPLY/FLOODLIGHT WIRING</a:t>
            </a:r>
          </a:p>
          <a:p>
            <a:r>
              <a:rPr lang="en-GB" sz="800" spc="-30" dirty="0"/>
              <a:t>Using 7G1.5 cable, connect wire "6" to the "WAGO 221" terminal block, which will be connected to terminals 2+ and 3+ using 1mm² wire.</a:t>
            </a:r>
          </a:p>
          <a:p>
            <a:r>
              <a:rPr lang="en-GB" sz="800" spc="-30" dirty="0"/>
              <a:t>For a larger cross section 7G cable, an external connection will have to be made. (Contact us)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DBFB42A-A893-A764-DC5D-AD67F86378F0}"/>
              </a:ext>
            </a:extLst>
          </p:cNvPr>
          <p:cNvSpPr/>
          <p:nvPr/>
        </p:nvSpPr>
        <p:spPr>
          <a:xfrm rot="16200000" flipV="1">
            <a:off x="2050658" y="6078715"/>
            <a:ext cx="230123" cy="45122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D1591855-F378-B3EB-3FF4-8D39A15F46EB}"/>
              </a:ext>
            </a:extLst>
          </p:cNvPr>
          <p:cNvSpPr txBox="1"/>
          <p:nvPr/>
        </p:nvSpPr>
        <p:spPr>
          <a:xfrm>
            <a:off x="894195" y="6470582"/>
            <a:ext cx="672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/>
              <a:t>OUTPUT</a:t>
            </a:r>
          </a:p>
        </p:txBody>
      </p:sp>
      <p:sp>
        <p:nvSpPr>
          <p:cNvPr id="57" name="Flèche : droite 56">
            <a:extLst>
              <a:ext uri="{FF2B5EF4-FFF2-40B4-BE49-F238E27FC236}">
                <a16:creationId xmlns:a16="http://schemas.microsoft.com/office/drawing/2014/main" id="{1D44A92B-E621-1FD8-71DA-2041A3789E29}"/>
              </a:ext>
            </a:extLst>
          </p:cNvPr>
          <p:cNvSpPr/>
          <p:nvPr/>
        </p:nvSpPr>
        <p:spPr>
          <a:xfrm>
            <a:off x="873923" y="6122746"/>
            <a:ext cx="649152" cy="304966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6C48CA0B-DF8E-90A3-7FD4-B1AFB01153A7}"/>
              </a:ext>
            </a:extLst>
          </p:cNvPr>
          <p:cNvSpPr txBox="1"/>
          <p:nvPr/>
        </p:nvSpPr>
        <p:spPr>
          <a:xfrm>
            <a:off x="891477" y="6160659"/>
            <a:ext cx="672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>
                <a:solidFill>
                  <a:schemeClr val="bg1"/>
                </a:solidFill>
              </a:rPr>
              <a:t>INPUT</a:t>
            </a:r>
          </a:p>
        </p:txBody>
      </p:sp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24944038-C081-8170-085F-01C9A0A99908}"/>
              </a:ext>
            </a:extLst>
          </p:cNvPr>
          <p:cNvCxnSpPr>
            <a:cxnSpLocks/>
          </p:cNvCxnSpPr>
          <p:nvPr/>
        </p:nvCxnSpPr>
        <p:spPr>
          <a:xfrm>
            <a:off x="2387330" y="6226930"/>
            <a:ext cx="115624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949A01CF-FB48-B76F-6BA9-D1E3F9B9DB9B}"/>
              </a:ext>
            </a:extLst>
          </p:cNvPr>
          <p:cNvCxnSpPr>
            <a:cxnSpLocks/>
          </p:cNvCxnSpPr>
          <p:nvPr/>
        </p:nvCxnSpPr>
        <p:spPr>
          <a:xfrm>
            <a:off x="2650331" y="5771688"/>
            <a:ext cx="90025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ECBBEC73-C32B-EC08-FDAA-0D1CB5BA7272}"/>
              </a:ext>
            </a:extLst>
          </p:cNvPr>
          <p:cNvCxnSpPr>
            <a:cxnSpLocks/>
          </p:cNvCxnSpPr>
          <p:nvPr/>
        </p:nvCxnSpPr>
        <p:spPr>
          <a:xfrm flipV="1">
            <a:off x="2466187" y="5750447"/>
            <a:ext cx="220189" cy="497884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4538987A-9A7B-55A4-CB4A-D1708A59DA8D}"/>
              </a:ext>
            </a:extLst>
          </p:cNvPr>
          <p:cNvCxnSpPr>
            <a:cxnSpLocks/>
          </p:cNvCxnSpPr>
          <p:nvPr/>
        </p:nvCxnSpPr>
        <p:spPr>
          <a:xfrm>
            <a:off x="2387330" y="6365083"/>
            <a:ext cx="210614" cy="0"/>
          </a:xfrm>
          <a:prstGeom prst="line">
            <a:avLst/>
          </a:prstGeom>
          <a:ln w="7620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2BD5187F-7323-BB1E-D04C-8FDE18E55ABC}"/>
              </a:ext>
            </a:extLst>
          </p:cNvPr>
          <p:cNvCxnSpPr>
            <a:cxnSpLocks/>
          </p:cNvCxnSpPr>
          <p:nvPr/>
        </p:nvCxnSpPr>
        <p:spPr>
          <a:xfrm>
            <a:off x="2686376" y="5928005"/>
            <a:ext cx="65965" cy="0"/>
          </a:xfrm>
          <a:prstGeom prst="line">
            <a:avLst/>
          </a:prstGeom>
          <a:ln w="7620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eur droit 100">
            <a:extLst>
              <a:ext uri="{FF2B5EF4-FFF2-40B4-BE49-F238E27FC236}">
                <a16:creationId xmlns:a16="http://schemas.microsoft.com/office/drawing/2014/main" id="{DE376687-4092-A355-A02A-BA4B9545A77E}"/>
              </a:ext>
            </a:extLst>
          </p:cNvPr>
          <p:cNvCxnSpPr>
            <a:cxnSpLocks/>
          </p:cNvCxnSpPr>
          <p:nvPr/>
        </p:nvCxnSpPr>
        <p:spPr>
          <a:xfrm flipV="1">
            <a:off x="2563906" y="5903119"/>
            <a:ext cx="150642" cy="485520"/>
          </a:xfrm>
          <a:prstGeom prst="line">
            <a:avLst/>
          </a:prstGeom>
          <a:ln w="7620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99778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Image 150">
            <a:extLst>
              <a:ext uri="{FF2B5EF4-FFF2-40B4-BE49-F238E27FC236}">
                <a16:creationId xmlns:a16="http://schemas.microsoft.com/office/drawing/2014/main" id="{47DDAEFE-03BD-C67A-7535-475D7F3A02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83"/>
          <a:stretch/>
        </p:blipFill>
        <p:spPr>
          <a:xfrm>
            <a:off x="3973345" y="5771688"/>
            <a:ext cx="2637986" cy="1328305"/>
          </a:xfrm>
          <a:prstGeom prst="rect">
            <a:avLst/>
          </a:prstGeom>
        </p:spPr>
      </p:pic>
      <p:sp>
        <p:nvSpPr>
          <p:cNvPr id="16" name="Rectangle à coins arrondis 91">
            <a:extLst>
              <a:ext uri="{FF2B5EF4-FFF2-40B4-BE49-F238E27FC236}">
                <a16:creationId xmlns:a16="http://schemas.microsoft.com/office/drawing/2014/main" id="{C61824C2-A428-44F1-89FA-8B149373056F}"/>
              </a:ext>
            </a:extLst>
          </p:cNvPr>
          <p:cNvSpPr/>
          <p:nvPr/>
        </p:nvSpPr>
        <p:spPr>
          <a:xfrm>
            <a:off x="210013" y="189871"/>
            <a:ext cx="6421881" cy="8956105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338BA087-4D5C-4196-BF22-5E7751129643}"/>
              </a:ext>
            </a:extLst>
          </p:cNvPr>
          <p:cNvGrpSpPr/>
          <p:nvPr/>
        </p:nvGrpSpPr>
        <p:grpSpPr>
          <a:xfrm>
            <a:off x="210013" y="139911"/>
            <a:ext cx="652000" cy="461665"/>
            <a:chOff x="-2044460" y="628184"/>
            <a:chExt cx="360000" cy="46166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DE9D4B2-3632-406E-96B1-D4E5C8BF1032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C2C6ED00-D474-4330-BED6-6D5AD2CB08A5}"/>
                </a:ext>
              </a:extLst>
            </p:cNvPr>
            <p:cNvSpPr txBox="1"/>
            <p:nvPr/>
          </p:nvSpPr>
          <p:spPr>
            <a:xfrm>
              <a:off x="-2029250" y="628184"/>
              <a:ext cx="3421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3c</a:t>
              </a:r>
            </a:p>
          </p:txBody>
        </p:sp>
      </p:grpSp>
      <p:sp>
        <p:nvSpPr>
          <p:cNvPr id="90" name="Rectangle 89">
            <a:extLst>
              <a:ext uri="{FF2B5EF4-FFF2-40B4-BE49-F238E27FC236}">
                <a16:creationId xmlns:a16="http://schemas.microsoft.com/office/drawing/2014/main" id="{42314DE8-BD21-0477-2B49-E8373453E3B7}"/>
              </a:ext>
            </a:extLst>
          </p:cNvPr>
          <p:cNvSpPr/>
          <p:nvPr/>
        </p:nvSpPr>
        <p:spPr>
          <a:xfrm>
            <a:off x="6422646" y="435500"/>
            <a:ext cx="197794" cy="340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57F56E62-FFB8-3CD5-1256-9FD634B0940E}"/>
              </a:ext>
            </a:extLst>
          </p:cNvPr>
          <p:cNvCxnSpPr>
            <a:cxnSpLocks/>
            <a:endCxn id="90" idx="0"/>
          </p:cNvCxnSpPr>
          <p:nvPr/>
        </p:nvCxnSpPr>
        <p:spPr>
          <a:xfrm>
            <a:off x="901246" y="424149"/>
            <a:ext cx="5620297" cy="11351"/>
          </a:xfrm>
          <a:prstGeom prst="line">
            <a:avLst/>
          </a:prstGeom>
          <a:ln w="387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Groupe 86">
            <a:extLst>
              <a:ext uri="{FF2B5EF4-FFF2-40B4-BE49-F238E27FC236}">
                <a16:creationId xmlns:a16="http://schemas.microsoft.com/office/drawing/2014/main" id="{1C9CA8FE-EC21-628A-BE3A-803F5F4635DB}"/>
              </a:ext>
            </a:extLst>
          </p:cNvPr>
          <p:cNvGrpSpPr/>
          <p:nvPr/>
        </p:nvGrpSpPr>
        <p:grpSpPr>
          <a:xfrm>
            <a:off x="1059829" y="316922"/>
            <a:ext cx="4911202" cy="584775"/>
            <a:chOff x="-2044460" y="628184"/>
            <a:chExt cx="360000" cy="778502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8805A028-56EF-2B7B-F92C-B0F6A556234D}"/>
                </a:ext>
              </a:extLst>
            </p:cNvPr>
            <p:cNvSpPr/>
            <p:nvPr/>
          </p:nvSpPr>
          <p:spPr>
            <a:xfrm>
              <a:off x="-2044460" y="679016"/>
              <a:ext cx="360000" cy="62729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5" name="ZoneTexte 144">
              <a:extLst>
                <a:ext uri="{FF2B5EF4-FFF2-40B4-BE49-F238E27FC236}">
                  <a16:creationId xmlns:a16="http://schemas.microsoft.com/office/drawing/2014/main" id="{975FE9BD-934C-A409-7A6A-A104D3E6E8AC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7785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POWER SUPPLY WIRING WITH THE DMX PROTOCOL</a:t>
              </a: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18BE957C-F8D8-1557-CC05-5ABF68A7274F}"/>
              </a:ext>
            </a:extLst>
          </p:cNvPr>
          <p:cNvSpPr/>
          <p:nvPr/>
        </p:nvSpPr>
        <p:spPr>
          <a:xfrm>
            <a:off x="4555674" y="4032799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17E57A-761D-087C-C5B0-F2D90E770C74}"/>
              </a:ext>
            </a:extLst>
          </p:cNvPr>
          <p:cNvSpPr>
            <a:spLocks/>
          </p:cNvSpPr>
          <p:nvPr/>
        </p:nvSpPr>
        <p:spPr>
          <a:xfrm>
            <a:off x="3339873" y="1136882"/>
            <a:ext cx="697362" cy="323002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2930FBFB-AF30-1C0E-29A4-E25A729B7FAE}"/>
              </a:ext>
            </a:extLst>
          </p:cNvPr>
          <p:cNvGrpSpPr/>
          <p:nvPr/>
        </p:nvGrpSpPr>
        <p:grpSpPr>
          <a:xfrm>
            <a:off x="569464" y="1465149"/>
            <a:ext cx="4512486" cy="2901007"/>
            <a:chOff x="79095" y="4978683"/>
            <a:chExt cx="4495195" cy="2680449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D74E2ABB-D548-B540-42C6-2D9C814B3F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04948" y="4978683"/>
              <a:ext cx="3369342" cy="2604922"/>
            </a:xfrm>
            <a:prstGeom prst="rect">
              <a:avLst/>
            </a:prstGeom>
            <a:ln>
              <a:noFill/>
            </a:ln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1339F24-8FE2-979B-A4C9-1E54125EE58D}"/>
                </a:ext>
              </a:extLst>
            </p:cNvPr>
            <p:cNvSpPr/>
            <p:nvPr/>
          </p:nvSpPr>
          <p:spPr>
            <a:xfrm>
              <a:off x="79095" y="5705834"/>
              <a:ext cx="1113048" cy="19532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F16FEC8F-F8E7-D548-BE64-7DABCEA58000}"/>
              </a:ext>
            </a:extLst>
          </p:cNvPr>
          <p:cNvCxnSpPr>
            <a:cxnSpLocks/>
          </p:cNvCxnSpPr>
          <p:nvPr/>
        </p:nvCxnSpPr>
        <p:spPr>
          <a:xfrm>
            <a:off x="3819692" y="2155345"/>
            <a:ext cx="831572" cy="278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5D1609E3-9D03-4013-4871-633983FA6CF3}"/>
              </a:ext>
            </a:extLst>
          </p:cNvPr>
          <p:cNvCxnSpPr>
            <a:cxnSpLocks/>
          </p:cNvCxnSpPr>
          <p:nvPr/>
        </p:nvCxnSpPr>
        <p:spPr>
          <a:xfrm flipV="1">
            <a:off x="4023471" y="2453397"/>
            <a:ext cx="14166" cy="1221145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B3910875-0EE1-5437-CCCB-19FEDE8E4B3F}"/>
              </a:ext>
            </a:extLst>
          </p:cNvPr>
          <p:cNvCxnSpPr>
            <a:cxnSpLocks/>
          </p:cNvCxnSpPr>
          <p:nvPr/>
        </p:nvCxnSpPr>
        <p:spPr>
          <a:xfrm>
            <a:off x="3808178" y="2455508"/>
            <a:ext cx="229459" cy="0"/>
          </a:xfrm>
          <a:prstGeom prst="line">
            <a:avLst/>
          </a:prstGeom>
          <a:ln>
            <a:solidFill>
              <a:srgbClr val="EBE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6C872CD9-35D5-A82B-4773-BFB7D28909DF}"/>
              </a:ext>
            </a:extLst>
          </p:cNvPr>
          <p:cNvCxnSpPr>
            <a:cxnSpLocks/>
          </p:cNvCxnSpPr>
          <p:nvPr/>
        </p:nvCxnSpPr>
        <p:spPr>
          <a:xfrm>
            <a:off x="3810643" y="3744856"/>
            <a:ext cx="9318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3E9CBC0-7F24-A2A7-B235-89396D54A69F}"/>
              </a:ext>
            </a:extLst>
          </p:cNvPr>
          <p:cNvCxnSpPr>
            <a:cxnSpLocks/>
          </p:cNvCxnSpPr>
          <p:nvPr/>
        </p:nvCxnSpPr>
        <p:spPr>
          <a:xfrm flipH="1">
            <a:off x="3888314" y="3744856"/>
            <a:ext cx="1472" cy="184642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12802023-85D3-F86B-E108-AB425F428AD6}"/>
              </a:ext>
            </a:extLst>
          </p:cNvPr>
          <p:cNvCxnSpPr>
            <a:cxnSpLocks/>
          </p:cNvCxnSpPr>
          <p:nvPr/>
        </p:nvCxnSpPr>
        <p:spPr>
          <a:xfrm>
            <a:off x="3808178" y="3590228"/>
            <a:ext cx="732846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EC8BF55A-A1D0-5A08-25AD-1CC8E0BFA915}"/>
              </a:ext>
            </a:extLst>
          </p:cNvPr>
          <p:cNvCxnSpPr>
            <a:cxnSpLocks/>
          </p:cNvCxnSpPr>
          <p:nvPr/>
        </p:nvCxnSpPr>
        <p:spPr>
          <a:xfrm flipV="1">
            <a:off x="4528974" y="2981217"/>
            <a:ext cx="341756" cy="34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845AC543-7741-D0D8-EF4E-779D996E75DA}"/>
              </a:ext>
            </a:extLst>
          </p:cNvPr>
          <p:cNvCxnSpPr>
            <a:cxnSpLocks/>
          </p:cNvCxnSpPr>
          <p:nvPr/>
        </p:nvCxnSpPr>
        <p:spPr>
          <a:xfrm>
            <a:off x="4541025" y="2981217"/>
            <a:ext cx="0" cy="60901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01B4646F-5287-F76C-2E8C-84F2CC6FC6A3}"/>
              </a:ext>
            </a:extLst>
          </p:cNvPr>
          <p:cNvCxnSpPr>
            <a:cxnSpLocks/>
          </p:cNvCxnSpPr>
          <p:nvPr/>
        </p:nvCxnSpPr>
        <p:spPr>
          <a:xfrm>
            <a:off x="3808178" y="3400710"/>
            <a:ext cx="530411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B5BD795F-E89A-1705-C802-546BE2F664EA}"/>
              </a:ext>
            </a:extLst>
          </p:cNvPr>
          <p:cNvCxnSpPr>
            <a:cxnSpLocks/>
          </p:cNvCxnSpPr>
          <p:nvPr/>
        </p:nvCxnSpPr>
        <p:spPr>
          <a:xfrm flipH="1">
            <a:off x="4330191" y="1753159"/>
            <a:ext cx="6491" cy="1659335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A01EE98C-E55C-6BC9-E963-42CFB934192F}"/>
              </a:ext>
            </a:extLst>
          </p:cNvPr>
          <p:cNvCxnSpPr>
            <a:cxnSpLocks/>
          </p:cNvCxnSpPr>
          <p:nvPr/>
        </p:nvCxnSpPr>
        <p:spPr>
          <a:xfrm>
            <a:off x="4338590" y="1765850"/>
            <a:ext cx="53209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66AA0CA6-24C5-C9DD-D493-BAF562E07D13}"/>
              </a:ext>
            </a:extLst>
          </p:cNvPr>
          <p:cNvCxnSpPr>
            <a:cxnSpLocks/>
          </p:cNvCxnSpPr>
          <p:nvPr/>
        </p:nvCxnSpPr>
        <p:spPr>
          <a:xfrm>
            <a:off x="3805489" y="3209541"/>
            <a:ext cx="165651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949FAAA0-6B1C-18EF-276F-5A116362B5CF}"/>
              </a:ext>
            </a:extLst>
          </p:cNvPr>
          <p:cNvCxnSpPr>
            <a:cxnSpLocks/>
          </p:cNvCxnSpPr>
          <p:nvPr/>
        </p:nvCxnSpPr>
        <p:spPr>
          <a:xfrm flipH="1">
            <a:off x="3952706" y="3201408"/>
            <a:ext cx="6892" cy="616219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93CF4FAF-EE43-1A32-EF44-7BC520918607}"/>
              </a:ext>
            </a:extLst>
          </p:cNvPr>
          <p:cNvCxnSpPr>
            <a:cxnSpLocks/>
          </p:cNvCxnSpPr>
          <p:nvPr/>
        </p:nvCxnSpPr>
        <p:spPr>
          <a:xfrm flipV="1">
            <a:off x="3808178" y="3020569"/>
            <a:ext cx="651526" cy="237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069EE000-AED6-25DA-5F0B-805A68D4E4E8}"/>
              </a:ext>
            </a:extLst>
          </p:cNvPr>
          <p:cNvCxnSpPr>
            <a:cxnSpLocks/>
          </p:cNvCxnSpPr>
          <p:nvPr/>
        </p:nvCxnSpPr>
        <p:spPr>
          <a:xfrm>
            <a:off x="4436487" y="2861819"/>
            <a:ext cx="444644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F195D4B7-5783-0CB3-55D8-A6BF8CE26B83}"/>
              </a:ext>
            </a:extLst>
          </p:cNvPr>
          <p:cNvCxnSpPr>
            <a:cxnSpLocks/>
          </p:cNvCxnSpPr>
          <p:nvPr/>
        </p:nvCxnSpPr>
        <p:spPr>
          <a:xfrm>
            <a:off x="4446513" y="2861819"/>
            <a:ext cx="0" cy="15875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9A5A7AA2-EC89-630A-B194-47457A290E81}"/>
              </a:ext>
            </a:extLst>
          </p:cNvPr>
          <p:cNvCxnSpPr>
            <a:cxnSpLocks/>
          </p:cNvCxnSpPr>
          <p:nvPr/>
        </p:nvCxnSpPr>
        <p:spPr>
          <a:xfrm>
            <a:off x="4225755" y="1867121"/>
            <a:ext cx="644329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6">
            <a:extLst>
              <a:ext uri="{FF2B5EF4-FFF2-40B4-BE49-F238E27FC236}">
                <a16:creationId xmlns:a16="http://schemas.microsoft.com/office/drawing/2014/main" id="{5E128062-D83B-B392-BAFF-90CDA5D97DC9}"/>
              </a:ext>
            </a:extLst>
          </p:cNvPr>
          <p:cNvCxnSpPr>
            <a:cxnSpLocks/>
          </p:cNvCxnSpPr>
          <p:nvPr/>
        </p:nvCxnSpPr>
        <p:spPr>
          <a:xfrm flipH="1">
            <a:off x="4225756" y="1852794"/>
            <a:ext cx="1542" cy="979418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40">
            <a:extLst>
              <a:ext uri="{FF2B5EF4-FFF2-40B4-BE49-F238E27FC236}">
                <a16:creationId xmlns:a16="http://schemas.microsoft.com/office/drawing/2014/main" id="{315FF3A1-BA10-C50B-8D47-D716ADA74485}"/>
              </a:ext>
            </a:extLst>
          </p:cNvPr>
          <p:cNvCxnSpPr>
            <a:cxnSpLocks/>
          </p:cNvCxnSpPr>
          <p:nvPr/>
        </p:nvCxnSpPr>
        <p:spPr>
          <a:xfrm>
            <a:off x="3805489" y="2820723"/>
            <a:ext cx="420265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212A2099-A123-17E9-DB99-509E78C75525}"/>
              </a:ext>
            </a:extLst>
          </p:cNvPr>
          <p:cNvCxnSpPr>
            <a:cxnSpLocks/>
          </p:cNvCxnSpPr>
          <p:nvPr/>
        </p:nvCxnSpPr>
        <p:spPr>
          <a:xfrm>
            <a:off x="3804422" y="2608476"/>
            <a:ext cx="106451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46">
            <a:extLst>
              <a:ext uri="{FF2B5EF4-FFF2-40B4-BE49-F238E27FC236}">
                <a16:creationId xmlns:a16="http://schemas.microsoft.com/office/drawing/2014/main" id="{0BE8CB36-77E1-C46F-7AC9-5A673339BD8F}"/>
              </a:ext>
            </a:extLst>
          </p:cNvPr>
          <p:cNvCxnSpPr>
            <a:cxnSpLocks/>
          </p:cNvCxnSpPr>
          <p:nvPr/>
        </p:nvCxnSpPr>
        <p:spPr>
          <a:xfrm flipV="1">
            <a:off x="3805023" y="2291063"/>
            <a:ext cx="326269" cy="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DF977E83-4F26-3148-61BD-713EF04138AF}"/>
              </a:ext>
            </a:extLst>
          </p:cNvPr>
          <p:cNvCxnSpPr>
            <a:cxnSpLocks/>
          </p:cNvCxnSpPr>
          <p:nvPr/>
        </p:nvCxnSpPr>
        <p:spPr>
          <a:xfrm flipV="1">
            <a:off x="3810943" y="2453396"/>
            <a:ext cx="227386" cy="71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CF8CE97C-36E1-7B11-1685-F1C487EB5D6F}"/>
              </a:ext>
            </a:extLst>
          </p:cNvPr>
          <p:cNvCxnSpPr>
            <a:cxnSpLocks/>
          </p:cNvCxnSpPr>
          <p:nvPr/>
        </p:nvCxnSpPr>
        <p:spPr>
          <a:xfrm flipH="1">
            <a:off x="4651264" y="1988012"/>
            <a:ext cx="3308" cy="168723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 droit 53">
            <a:extLst>
              <a:ext uri="{FF2B5EF4-FFF2-40B4-BE49-F238E27FC236}">
                <a16:creationId xmlns:a16="http://schemas.microsoft.com/office/drawing/2014/main" id="{72D40D99-8E79-F7D6-AC39-F141DEF62BFA}"/>
              </a:ext>
            </a:extLst>
          </p:cNvPr>
          <p:cNvCxnSpPr>
            <a:cxnSpLocks/>
          </p:cNvCxnSpPr>
          <p:nvPr/>
        </p:nvCxnSpPr>
        <p:spPr>
          <a:xfrm>
            <a:off x="4639850" y="1990572"/>
            <a:ext cx="223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B366F64B-A306-BADA-59BD-10BACF7273AA}"/>
              </a:ext>
            </a:extLst>
          </p:cNvPr>
          <p:cNvCxnSpPr>
            <a:cxnSpLocks/>
          </p:cNvCxnSpPr>
          <p:nvPr/>
        </p:nvCxnSpPr>
        <p:spPr>
          <a:xfrm flipH="1">
            <a:off x="4128078" y="2289316"/>
            <a:ext cx="130" cy="44539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92953DE8-FCC0-78C4-3177-A8D2C6BEE91F}"/>
              </a:ext>
            </a:extLst>
          </p:cNvPr>
          <p:cNvCxnSpPr>
            <a:cxnSpLocks/>
          </p:cNvCxnSpPr>
          <p:nvPr/>
        </p:nvCxnSpPr>
        <p:spPr>
          <a:xfrm flipV="1">
            <a:off x="4115622" y="2726571"/>
            <a:ext cx="761983" cy="1433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E51023FE-8FC1-C392-2957-C0B7EBF74D14}"/>
              </a:ext>
            </a:extLst>
          </p:cNvPr>
          <p:cNvCxnSpPr>
            <a:cxnSpLocks/>
          </p:cNvCxnSpPr>
          <p:nvPr/>
        </p:nvCxnSpPr>
        <p:spPr>
          <a:xfrm>
            <a:off x="3824293" y="2289316"/>
            <a:ext cx="303915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E0917722-5291-3630-C774-ADA18FB4AB43}"/>
              </a:ext>
            </a:extLst>
          </p:cNvPr>
          <p:cNvCxnSpPr>
            <a:cxnSpLocks/>
          </p:cNvCxnSpPr>
          <p:nvPr/>
        </p:nvCxnSpPr>
        <p:spPr>
          <a:xfrm flipH="1">
            <a:off x="4128078" y="2288097"/>
            <a:ext cx="130" cy="438474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120F93C7-9601-C19F-2267-8AFF119FBCFE}"/>
              </a:ext>
            </a:extLst>
          </p:cNvPr>
          <p:cNvCxnSpPr>
            <a:cxnSpLocks/>
          </p:cNvCxnSpPr>
          <p:nvPr/>
        </p:nvCxnSpPr>
        <p:spPr>
          <a:xfrm>
            <a:off x="4128078" y="2726571"/>
            <a:ext cx="749527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>
            <a:extLst>
              <a:ext uri="{FF2B5EF4-FFF2-40B4-BE49-F238E27FC236}">
                <a16:creationId xmlns:a16="http://schemas.microsoft.com/office/drawing/2014/main" id="{B919FB93-4042-29FE-606B-50C8251F830A}"/>
              </a:ext>
            </a:extLst>
          </p:cNvPr>
          <p:cNvCxnSpPr>
            <a:cxnSpLocks/>
          </p:cNvCxnSpPr>
          <p:nvPr/>
        </p:nvCxnSpPr>
        <p:spPr>
          <a:xfrm flipH="1">
            <a:off x="4021111" y="2455263"/>
            <a:ext cx="16528" cy="123811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69122C36-3556-02F2-5CA4-8DE47B9E5529}"/>
              </a:ext>
            </a:extLst>
          </p:cNvPr>
          <p:cNvCxnSpPr>
            <a:cxnSpLocks/>
          </p:cNvCxnSpPr>
          <p:nvPr/>
        </p:nvCxnSpPr>
        <p:spPr>
          <a:xfrm>
            <a:off x="3805023" y="2151899"/>
            <a:ext cx="846241" cy="316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eur droit 68">
            <a:extLst>
              <a:ext uri="{FF2B5EF4-FFF2-40B4-BE49-F238E27FC236}">
                <a16:creationId xmlns:a16="http://schemas.microsoft.com/office/drawing/2014/main" id="{7D69747A-16E9-69F0-A960-EE5ECCDDD33D}"/>
              </a:ext>
            </a:extLst>
          </p:cNvPr>
          <p:cNvCxnSpPr>
            <a:cxnSpLocks/>
          </p:cNvCxnSpPr>
          <p:nvPr/>
        </p:nvCxnSpPr>
        <p:spPr>
          <a:xfrm>
            <a:off x="4651264" y="1988012"/>
            <a:ext cx="211881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eur droit 69">
            <a:extLst>
              <a:ext uri="{FF2B5EF4-FFF2-40B4-BE49-F238E27FC236}">
                <a16:creationId xmlns:a16="http://schemas.microsoft.com/office/drawing/2014/main" id="{86CE84BC-011F-F79A-1E58-661B716EDB2B}"/>
              </a:ext>
            </a:extLst>
          </p:cNvPr>
          <p:cNvCxnSpPr>
            <a:cxnSpLocks/>
          </p:cNvCxnSpPr>
          <p:nvPr/>
        </p:nvCxnSpPr>
        <p:spPr>
          <a:xfrm>
            <a:off x="4651264" y="1988012"/>
            <a:ext cx="0" cy="16582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64423A8F-A8FB-C131-5C9C-3A9D2FF6944A}"/>
              </a:ext>
            </a:extLst>
          </p:cNvPr>
          <p:cNvCxnSpPr>
            <a:cxnSpLocks/>
          </p:cNvCxnSpPr>
          <p:nvPr/>
        </p:nvCxnSpPr>
        <p:spPr>
          <a:xfrm>
            <a:off x="5065589" y="2833711"/>
            <a:ext cx="183025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7D0550E9-DBBA-E4BC-5C2A-933430CA6A0A}"/>
              </a:ext>
            </a:extLst>
          </p:cNvPr>
          <p:cNvSpPr/>
          <p:nvPr/>
        </p:nvSpPr>
        <p:spPr>
          <a:xfrm>
            <a:off x="708518" y="1966718"/>
            <a:ext cx="928379" cy="2322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0F147FFF-B9CB-13F6-A44A-959636E16F6F}"/>
              </a:ext>
            </a:extLst>
          </p:cNvPr>
          <p:cNvCxnSpPr>
            <a:cxnSpLocks/>
          </p:cNvCxnSpPr>
          <p:nvPr/>
        </p:nvCxnSpPr>
        <p:spPr>
          <a:xfrm>
            <a:off x="3809327" y="1972385"/>
            <a:ext cx="211784" cy="47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73">
            <a:extLst>
              <a:ext uri="{FF2B5EF4-FFF2-40B4-BE49-F238E27FC236}">
                <a16:creationId xmlns:a16="http://schemas.microsoft.com/office/drawing/2014/main" id="{1301260B-6B72-156B-7A79-869C18A5BC00}"/>
              </a:ext>
            </a:extLst>
          </p:cNvPr>
          <p:cNvCxnSpPr>
            <a:cxnSpLocks/>
          </p:cNvCxnSpPr>
          <p:nvPr/>
        </p:nvCxnSpPr>
        <p:spPr>
          <a:xfrm>
            <a:off x="3814538" y="1971978"/>
            <a:ext cx="20657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74">
            <a:extLst>
              <a:ext uri="{FF2B5EF4-FFF2-40B4-BE49-F238E27FC236}">
                <a16:creationId xmlns:a16="http://schemas.microsoft.com/office/drawing/2014/main" id="{BB32FEAA-914F-6449-21C3-6550F547AAEA}"/>
              </a:ext>
            </a:extLst>
          </p:cNvPr>
          <p:cNvCxnSpPr>
            <a:cxnSpLocks/>
          </p:cNvCxnSpPr>
          <p:nvPr/>
        </p:nvCxnSpPr>
        <p:spPr>
          <a:xfrm>
            <a:off x="1335363" y="1970967"/>
            <a:ext cx="413532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1D523BF6-9EE9-C10C-DDE3-C8D3399D6C4D}"/>
              </a:ext>
            </a:extLst>
          </p:cNvPr>
          <p:cNvCxnSpPr>
            <a:cxnSpLocks/>
          </p:cNvCxnSpPr>
          <p:nvPr/>
        </p:nvCxnSpPr>
        <p:spPr>
          <a:xfrm>
            <a:off x="1335363" y="1392081"/>
            <a:ext cx="0" cy="57940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eur droit 76">
            <a:extLst>
              <a:ext uri="{FF2B5EF4-FFF2-40B4-BE49-F238E27FC236}">
                <a16:creationId xmlns:a16="http://schemas.microsoft.com/office/drawing/2014/main" id="{714FBE15-7C03-8977-935C-D8DC36769CA2}"/>
              </a:ext>
            </a:extLst>
          </p:cNvPr>
          <p:cNvCxnSpPr>
            <a:cxnSpLocks/>
          </p:cNvCxnSpPr>
          <p:nvPr/>
        </p:nvCxnSpPr>
        <p:spPr>
          <a:xfrm>
            <a:off x="904600" y="1392081"/>
            <a:ext cx="43076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cteur droit 77">
            <a:extLst>
              <a:ext uri="{FF2B5EF4-FFF2-40B4-BE49-F238E27FC236}">
                <a16:creationId xmlns:a16="http://schemas.microsoft.com/office/drawing/2014/main" id="{EE2A2CE5-672F-22F9-9599-9D70E5717AB9}"/>
              </a:ext>
            </a:extLst>
          </p:cNvPr>
          <p:cNvCxnSpPr>
            <a:cxnSpLocks/>
          </p:cNvCxnSpPr>
          <p:nvPr/>
        </p:nvCxnSpPr>
        <p:spPr>
          <a:xfrm>
            <a:off x="904600" y="1392081"/>
            <a:ext cx="435779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B73F67BF-4209-0CBA-1706-1D11CECC68B3}"/>
              </a:ext>
            </a:extLst>
          </p:cNvPr>
          <p:cNvCxnSpPr>
            <a:cxnSpLocks/>
          </p:cNvCxnSpPr>
          <p:nvPr/>
        </p:nvCxnSpPr>
        <p:spPr>
          <a:xfrm>
            <a:off x="1335363" y="197096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79">
            <a:extLst>
              <a:ext uri="{FF2B5EF4-FFF2-40B4-BE49-F238E27FC236}">
                <a16:creationId xmlns:a16="http://schemas.microsoft.com/office/drawing/2014/main" id="{BA0CF705-AEA4-245D-5044-B860421C8DE1}"/>
              </a:ext>
            </a:extLst>
          </p:cNvPr>
          <p:cNvCxnSpPr>
            <a:cxnSpLocks/>
          </p:cNvCxnSpPr>
          <p:nvPr/>
        </p:nvCxnSpPr>
        <p:spPr>
          <a:xfrm>
            <a:off x="1335363" y="1376990"/>
            <a:ext cx="0" cy="57888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cteur droit 80">
            <a:extLst>
              <a:ext uri="{FF2B5EF4-FFF2-40B4-BE49-F238E27FC236}">
                <a16:creationId xmlns:a16="http://schemas.microsoft.com/office/drawing/2014/main" id="{31B7B88D-6D7C-EF44-511C-0F6520365BBB}"/>
              </a:ext>
            </a:extLst>
          </p:cNvPr>
          <p:cNvCxnSpPr>
            <a:cxnSpLocks/>
          </p:cNvCxnSpPr>
          <p:nvPr/>
        </p:nvCxnSpPr>
        <p:spPr>
          <a:xfrm>
            <a:off x="1330100" y="2129390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81">
            <a:extLst>
              <a:ext uri="{FF2B5EF4-FFF2-40B4-BE49-F238E27FC236}">
                <a16:creationId xmlns:a16="http://schemas.microsoft.com/office/drawing/2014/main" id="{19AAA61F-7A7E-9E0E-C491-1B8863796EDD}"/>
              </a:ext>
            </a:extLst>
          </p:cNvPr>
          <p:cNvCxnSpPr>
            <a:cxnSpLocks/>
          </p:cNvCxnSpPr>
          <p:nvPr/>
        </p:nvCxnSpPr>
        <p:spPr>
          <a:xfrm>
            <a:off x="1325193" y="2302769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>
            <a:extLst>
              <a:ext uri="{FF2B5EF4-FFF2-40B4-BE49-F238E27FC236}">
                <a16:creationId xmlns:a16="http://schemas.microsoft.com/office/drawing/2014/main" id="{F177F170-19ED-10D3-0AB8-536270902DEB}"/>
              </a:ext>
            </a:extLst>
          </p:cNvPr>
          <p:cNvCxnSpPr>
            <a:cxnSpLocks/>
          </p:cNvCxnSpPr>
          <p:nvPr/>
        </p:nvCxnSpPr>
        <p:spPr>
          <a:xfrm>
            <a:off x="1322949" y="2129390"/>
            <a:ext cx="5710" cy="173379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83">
            <a:extLst>
              <a:ext uri="{FF2B5EF4-FFF2-40B4-BE49-F238E27FC236}">
                <a16:creationId xmlns:a16="http://schemas.microsoft.com/office/drawing/2014/main" id="{3EB35117-5BE0-2FE7-D985-0A534B654647}"/>
              </a:ext>
            </a:extLst>
          </p:cNvPr>
          <p:cNvCxnSpPr>
            <a:cxnSpLocks/>
          </p:cNvCxnSpPr>
          <p:nvPr/>
        </p:nvCxnSpPr>
        <p:spPr>
          <a:xfrm flipH="1">
            <a:off x="1328659" y="2129390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92B73ABC-3FD3-9175-784A-17BEE5096CCF}"/>
              </a:ext>
            </a:extLst>
          </p:cNvPr>
          <p:cNvCxnSpPr>
            <a:cxnSpLocks/>
          </p:cNvCxnSpPr>
          <p:nvPr/>
        </p:nvCxnSpPr>
        <p:spPr>
          <a:xfrm flipH="1">
            <a:off x="1328659" y="2302769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204772F2-30E1-86DB-6503-BF13D8D58994}"/>
              </a:ext>
            </a:extLst>
          </p:cNvPr>
          <p:cNvCxnSpPr>
            <a:cxnSpLocks/>
          </p:cNvCxnSpPr>
          <p:nvPr/>
        </p:nvCxnSpPr>
        <p:spPr>
          <a:xfrm>
            <a:off x="1322949" y="2129390"/>
            <a:ext cx="3790" cy="18068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F7C072EE-50E7-AD61-0672-537DE437107A}"/>
              </a:ext>
            </a:extLst>
          </p:cNvPr>
          <p:cNvCxnSpPr>
            <a:cxnSpLocks/>
          </p:cNvCxnSpPr>
          <p:nvPr/>
        </p:nvCxnSpPr>
        <p:spPr>
          <a:xfrm>
            <a:off x="1322949" y="2634616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necteur droit 91">
            <a:extLst>
              <a:ext uri="{FF2B5EF4-FFF2-40B4-BE49-F238E27FC236}">
                <a16:creationId xmlns:a16="http://schemas.microsoft.com/office/drawing/2014/main" id="{411C4DC3-BF87-0401-4F38-A66ED743455C}"/>
              </a:ext>
            </a:extLst>
          </p:cNvPr>
          <p:cNvCxnSpPr>
            <a:cxnSpLocks/>
          </p:cNvCxnSpPr>
          <p:nvPr/>
        </p:nvCxnSpPr>
        <p:spPr>
          <a:xfrm>
            <a:off x="1428076" y="2817565"/>
            <a:ext cx="31286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92">
            <a:extLst>
              <a:ext uri="{FF2B5EF4-FFF2-40B4-BE49-F238E27FC236}">
                <a16:creationId xmlns:a16="http://schemas.microsoft.com/office/drawing/2014/main" id="{EC0A7166-1A4A-29CF-E5FC-014E28C02DDB}"/>
              </a:ext>
            </a:extLst>
          </p:cNvPr>
          <p:cNvCxnSpPr>
            <a:cxnSpLocks/>
          </p:cNvCxnSpPr>
          <p:nvPr/>
        </p:nvCxnSpPr>
        <p:spPr>
          <a:xfrm>
            <a:off x="1532877" y="3020569"/>
            <a:ext cx="20804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93">
            <a:extLst>
              <a:ext uri="{FF2B5EF4-FFF2-40B4-BE49-F238E27FC236}">
                <a16:creationId xmlns:a16="http://schemas.microsoft.com/office/drawing/2014/main" id="{F87A00D7-3968-9B3A-A1FE-6CB55ED16784}"/>
              </a:ext>
            </a:extLst>
          </p:cNvPr>
          <p:cNvCxnSpPr>
            <a:cxnSpLocks/>
          </p:cNvCxnSpPr>
          <p:nvPr/>
        </p:nvCxnSpPr>
        <p:spPr>
          <a:xfrm>
            <a:off x="1538140" y="3213508"/>
            <a:ext cx="202778" cy="8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Connecteur droit 94">
            <a:extLst>
              <a:ext uri="{FF2B5EF4-FFF2-40B4-BE49-F238E27FC236}">
                <a16:creationId xmlns:a16="http://schemas.microsoft.com/office/drawing/2014/main" id="{65F416A1-E06F-4B0A-A479-75D99B0CA4D9}"/>
              </a:ext>
            </a:extLst>
          </p:cNvPr>
          <p:cNvCxnSpPr>
            <a:cxnSpLocks/>
          </p:cNvCxnSpPr>
          <p:nvPr/>
        </p:nvCxnSpPr>
        <p:spPr>
          <a:xfrm>
            <a:off x="1428076" y="3396457"/>
            <a:ext cx="31284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Connecteur droit 309">
            <a:extLst>
              <a:ext uri="{FF2B5EF4-FFF2-40B4-BE49-F238E27FC236}">
                <a16:creationId xmlns:a16="http://schemas.microsoft.com/office/drawing/2014/main" id="{DEA2AA4B-7069-F892-3C50-D2F98208233E}"/>
              </a:ext>
            </a:extLst>
          </p:cNvPr>
          <p:cNvCxnSpPr>
            <a:cxnSpLocks/>
          </p:cNvCxnSpPr>
          <p:nvPr/>
        </p:nvCxnSpPr>
        <p:spPr>
          <a:xfrm>
            <a:off x="1319904" y="3657262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Connecteur droit 311">
            <a:extLst>
              <a:ext uri="{FF2B5EF4-FFF2-40B4-BE49-F238E27FC236}">
                <a16:creationId xmlns:a16="http://schemas.microsoft.com/office/drawing/2014/main" id="{A2905198-026F-6F22-B7E5-4CDA547B6F04}"/>
              </a:ext>
            </a:extLst>
          </p:cNvPr>
          <p:cNvCxnSpPr>
            <a:cxnSpLocks/>
          </p:cNvCxnSpPr>
          <p:nvPr/>
        </p:nvCxnSpPr>
        <p:spPr>
          <a:xfrm flipH="1">
            <a:off x="1330024" y="2627524"/>
            <a:ext cx="77" cy="393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Connecteur droit 314">
            <a:extLst>
              <a:ext uri="{FF2B5EF4-FFF2-40B4-BE49-F238E27FC236}">
                <a16:creationId xmlns:a16="http://schemas.microsoft.com/office/drawing/2014/main" id="{F6103C6F-60DB-0FD0-3DAF-9C6A8A1B6F0A}"/>
              </a:ext>
            </a:extLst>
          </p:cNvPr>
          <p:cNvCxnSpPr>
            <a:cxnSpLocks/>
          </p:cNvCxnSpPr>
          <p:nvPr/>
        </p:nvCxnSpPr>
        <p:spPr>
          <a:xfrm>
            <a:off x="1438455" y="2810057"/>
            <a:ext cx="1778" cy="24315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Connecteur droit 315">
            <a:extLst>
              <a:ext uri="{FF2B5EF4-FFF2-40B4-BE49-F238E27FC236}">
                <a16:creationId xmlns:a16="http://schemas.microsoft.com/office/drawing/2014/main" id="{D6F308A6-BE02-F8DD-728F-3E9201876F16}"/>
              </a:ext>
            </a:extLst>
          </p:cNvPr>
          <p:cNvCxnSpPr>
            <a:cxnSpLocks/>
          </p:cNvCxnSpPr>
          <p:nvPr/>
        </p:nvCxnSpPr>
        <p:spPr>
          <a:xfrm>
            <a:off x="1544485" y="3012647"/>
            <a:ext cx="0" cy="8113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Connecteur droit 316">
            <a:extLst>
              <a:ext uri="{FF2B5EF4-FFF2-40B4-BE49-F238E27FC236}">
                <a16:creationId xmlns:a16="http://schemas.microsoft.com/office/drawing/2014/main" id="{D535119E-6078-A555-6FA8-620F064C3B04}"/>
              </a:ext>
            </a:extLst>
          </p:cNvPr>
          <p:cNvCxnSpPr>
            <a:cxnSpLocks/>
          </p:cNvCxnSpPr>
          <p:nvPr/>
        </p:nvCxnSpPr>
        <p:spPr>
          <a:xfrm>
            <a:off x="1318572" y="3209541"/>
            <a:ext cx="3803" cy="45354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Connecteur droit 317">
            <a:extLst>
              <a:ext uri="{FF2B5EF4-FFF2-40B4-BE49-F238E27FC236}">
                <a16:creationId xmlns:a16="http://schemas.microsoft.com/office/drawing/2014/main" id="{3E62C8A0-DBE4-49FF-1D79-4A4F4CC067E1}"/>
              </a:ext>
            </a:extLst>
          </p:cNvPr>
          <p:cNvCxnSpPr>
            <a:cxnSpLocks/>
          </p:cNvCxnSpPr>
          <p:nvPr/>
        </p:nvCxnSpPr>
        <p:spPr>
          <a:xfrm flipH="1">
            <a:off x="1432206" y="3180982"/>
            <a:ext cx="4646" cy="2190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Connecteur droit 323">
            <a:extLst>
              <a:ext uri="{FF2B5EF4-FFF2-40B4-BE49-F238E27FC236}">
                <a16:creationId xmlns:a16="http://schemas.microsoft.com/office/drawing/2014/main" id="{C04FC97C-C415-6466-DB7D-EADFFD822E15}"/>
              </a:ext>
            </a:extLst>
          </p:cNvPr>
          <p:cNvCxnSpPr>
            <a:cxnSpLocks/>
          </p:cNvCxnSpPr>
          <p:nvPr/>
        </p:nvCxnSpPr>
        <p:spPr>
          <a:xfrm>
            <a:off x="1543575" y="3123605"/>
            <a:ext cx="0" cy="9773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Connecteur droit 330">
            <a:extLst>
              <a:ext uri="{FF2B5EF4-FFF2-40B4-BE49-F238E27FC236}">
                <a16:creationId xmlns:a16="http://schemas.microsoft.com/office/drawing/2014/main" id="{223E410C-F1D4-09DA-FF06-AE1F7EDB2C86}"/>
              </a:ext>
            </a:extLst>
          </p:cNvPr>
          <p:cNvCxnSpPr>
            <a:cxnSpLocks/>
          </p:cNvCxnSpPr>
          <p:nvPr/>
        </p:nvCxnSpPr>
        <p:spPr>
          <a:xfrm flipV="1">
            <a:off x="922989" y="3086626"/>
            <a:ext cx="620586" cy="18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6" name="Connecteur droit 335">
            <a:extLst>
              <a:ext uri="{FF2B5EF4-FFF2-40B4-BE49-F238E27FC236}">
                <a16:creationId xmlns:a16="http://schemas.microsoft.com/office/drawing/2014/main" id="{784C4DBD-2B94-E8FD-B1E5-DDF2989EF400}"/>
              </a:ext>
            </a:extLst>
          </p:cNvPr>
          <p:cNvCxnSpPr>
            <a:cxnSpLocks/>
          </p:cNvCxnSpPr>
          <p:nvPr/>
        </p:nvCxnSpPr>
        <p:spPr>
          <a:xfrm>
            <a:off x="922989" y="3129386"/>
            <a:ext cx="625458" cy="21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onnecteur droit 127">
            <a:extLst>
              <a:ext uri="{FF2B5EF4-FFF2-40B4-BE49-F238E27FC236}">
                <a16:creationId xmlns:a16="http://schemas.microsoft.com/office/drawing/2014/main" id="{A341188B-0093-AAF7-0139-5A3721D229A1}"/>
              </a:ext>
            </a:extLst>
          </p:cNvPr>
          <p:cNvCxnSpPr>
            <a:cxnSpLocks/>
          </p:cNvCxnSpPr>
          <p:nvPr/>
        </p:nvCxnSpPr>
        <p:spPr>
          <a:xfrm>
            <a:off x="814604" y="3053214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Connecteur droit 128">
            <a:extLst>
              <a:ext uri="{FF2B5EF4-FFF2-40B4-BE49-F238E27FC236}">
                <a16:creationId xmlns:a16="http://schemas.microsoft.com/office/drawing/2014/main" id="{73FF08DF-1105-53C9-09C5-D976E39E038C}"/>
              </a:ext>
            </a:extLst>
          </p:cNvPr>
          <p:cNvCxnSpPr>
            <a:cxnSpLocks/>
          </p:cNvCxnSpPr>
          <p:nvPr/>
        </p:nvCxnSpPr>
        <p:spPr>
          <a:xfrm>
            <a:off x="812244" y="3168307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necteur droit 129">
            <a:extLst>
              <a:ext uri="{FF2B5EF4-FFF2-40B4-BE49-F238E27FC236}">
                <a16:creationId xmlns:a16="http://schemas.microsoft.com/office/drawing/2014/main" id="{AC76AB38-841E-3775-594A-A1F16785B582}"/>
              </a:ext>
            </a:extLst>
          </p:cNvPr>
          <p:cNvCxnSpPr>
            <a:cxnSpLocks/>
          </p:cNvCxnSpPr>
          <p:nvPr/>
        </p:nvCxnSpPr>
        <p:spPr>
          <a:xfrm>
            <a:off x="904600" y="3208122"/>
            <a:ext cx="425489" cy="14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4621D727-A8B8-7BA8-4087-DDFB9E3368C9}"/>
              </a:ext>
            </a:extLst>
          </p:cNvPr>
          <p:cNvCxnSpPr>
            <a:cxnSpLocks/>
          </p:cNvCxnSpPr>
          <p:nvPr/>
        </p:nvCxnSpPr>
        <p:spPr>
          <a:xfrm>
            <a:off x="781376" y="3012647"/>
            <a:ext cx="55900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cteur droit 131">
            <a:extLst>
              <a:ext uri="{FF2B5EF4-FFF2-40B4-BE49-F238E27FC236}">
                <a16:creationId xmlns:a16="http://schemas.microsoft.com/office/drawing/2014/main" id="{FEEA8B35-7DCD-6896-E2BF-4C49899F19D5}"/>
              </a:ext>
            </a:extLst>
          </p:cNvPr>
          <p:cNvCxnSpPr>
            <a:cxnSpLocks/>
          </p:cNvCxnSpPr>
          <p:nvPr/>
        </p:nvCxnSpPr>
        <p:spPr>
          <a:xfrm flipH="1">
            <a:off x="1242264" y="2448261"/>
            <a:ext cx="496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6DEAB98B-0C67-966E-7396-4904598EC209}"/>
              </a:ext>
            </a:extLst>
          </p:cNvPr>
          <p:cNvCxnSpPr>
            <a:cxnSpLocks/>
          </p:cNvCxnSpPr>
          <p:nvPr/>
        </p:nvCxnSpPr>
        <p:spPr>
          <a:xfrm>
            <a:off x="1242264" y="2446618"/>
            <a:ext cx="496293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necteur droit 133">
            <a:extLst>
              <a:ext uri="{FF2B5EF4-FFF2-40B4-BE49-F238E27FC236}">
                <a16:creationId xmlns:a16="http://schemas.microsoft.com/office/drawing/2014/main" id="{E596F5D0-EAC5-E47A-DA4E-86650814F68D}"/>
              </a:ext>
            </a:extLst>
          </p:cNvPr>
          <p:cNvCxnSpPr>
            <a:cxnSpLocks/>
          </p:cNvCxnSpPr>
          <p:nvPr/>
        </p:nvCxnSpPr>
        <p:spPr>
          <a:xfrm flipV="1">
            <a:off x="1239582" y="2445715"/>
            <a:ext cx="2682" cy="51766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>
            <a:extLst>
              <a:ext uri="{FF2B5EF4-FFF2-40B4-BE49-F238E27FC236}">
                <a16:creationId xmlns:a16="http://schemas.microsoft.com/office/drawing/2014/main" id="{C86CEDA0-D97B-0CF2-24CF-C99BBDD47345}"/>
              </a:ext>
            </a:extLst>
          </p:cNvPr>
          <p:cNvCxnSpPr>
            <a:cxnSpLocks/>
          </p:cNvCxnSpPr>
          <p:nvPr/>
        </p:nvCxnSpPr>
        <p:spPr>
          <a:xfrm>
            <a:off x="833144" y="296164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Connecteur droit 135">
            <a:extLst>
              <a:ext uri="{FF2B5EF4-FFF2-40B4-BE49-F238E27FC236}">
                <a16:creationId xmlns:a16="http://schemas.microsoft.com/office/drawing/2014/main" id="{81C13EAD-2BD9-DB7B-C401-85613C958A23}"/>
              </a:ext>
            </a:extLst>
          </p:cNvPr>
          <p:cNvCxnSpPr>
            <a:cxnSpLocks/>
          </p:cNvCxnSpPr>
          <p:nvPr/>
        </p:nvCxnSpPr>
        <p:spPr>
          <a:xfrm flipV="1">
            <a:off x="1238699" y="2453396"/>
            <a:ext cx="0" cy="51163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Connecteur droit 136">
            <a:extLst>
              <a:ext uri="{FF2B5EF4-FFF2-40B4-BE49-F238E27FC236}">
                <a16:creationId xmlns:a16="http://schemas.microsoft.com/office/drawing/2014/main" id="{0A5B25D0-DF9B-9964-B0FA-9EF02098DA2A}"/>
              </a:ext>
            </a:extLst>
          </p:cNvPr>
          <p:cNvCxnSpPr>
            <a:cxnSpLocks/>
          </p:cNvCxnSpPr>
          <p:nvPr/>
        </p:nvCxnSpPr>
        <p:spPr>
          <a:xfrm flipH="1">
            <a:off x="836609" y="2960287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Rectangle 137">
            <a:extLst>
              <a:ext uri="{FF2B5EF4-FFF2-40B4-BE49-F238E27FC236}">
                <a16:creationId xmlns:a16="http://schemas.microsoft.com/office/drawing/2014/main" id="{4ECFFC11-0C12-B3BB-DE4B-7CB42C5A1CEE}"/>
              </a:ext>
            </a:extLst>
          </p:cNvPr>
          <p:cNvSpPr/>
          <p:nvPr/>
        </p:nvSpPr>
        <p:spPr>
          <a:xfrm>
            <a:off x="734172" y="2931182"/>
            <a:ext cx="423130" cy="36025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9" name="Connecteur droit 138">
            <a:extLst>
              <a:ext uri="{FF2B5EF4-FFF2-40B4-BE49-F238E27FC236}">
                <a16:creationId xmlns:a16="http://schemas.microsoft.com/office/drawing/2014/main" id="{728483D8-6F59-2FFF-E57A-1C9A50F595BB}"/>
              </a:ext>
            </a:extLst>
          </p:cNvPr>
          <p:cNvCxnSpPr>
            <a:cxnSpLocks/>
          </p:cNvCxnSpPr>
          <p:nvPr/>
        </p:nvCxnSpPr>
        <p:spPr>
          <a:xfrm>
            <a:off x="5081947" y="1832205"/>
            <a:ext cx="166667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Connecteur droit 139">
            <a:extLst>
              <a:ext uri="{FF2B5EF4-FFF2-40B4-BE49-F238E27FC236}">
                <a16:creationId xmlns:a16="http://schemas.microsoft.com/office/drawing/2014/main" id="{2325847D-B19A-27D6-3C07-9AA82F1AC7D9}"/>
              </a:ext>
            </a:extLst>
          </p:cNvPr>
          <p:cNvCxnSpPr>
            <a:cxnSpLocks/>
            <a:stCxn id="354" idx="2"/>
          </p:cNvCxnSpPr>
          <p:nvPr/>
        </p:nvCxnSpPr>
        <p:spPr>
          <a:xfrm>
            <a:off x="4009813" y="1255138"/>
            <a:ext cx="1054" cy="70840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Connecteur droit 140">
            <a:extLst>
              <a:ext uri="{FF2B5EF4-FFF2-40B4-BE49-F238E27FC236}">
                <a16:creationId xmlns:a16="http://schemas.microsoft.com/office/drawing/2014/main" id="{5458B896-F7B8-4FBD-767E-4DD9678E4AC8}"/>
              </a:ext>
            </a:extLst>
          </p:cNvPr>
          <p:cNvCxnSpPr>
            <a:cxnSpLocks/>
            <a:stCxn id="354" idx="2"/>
          </p:cNvCxnSpPr>
          <p:nvPr/>
        </p:nvCxnSpPr>
        <p:spPr>
          <a:xfrm>
            <a:off x="4009814" y="1255137"/>
            <a:ext cx="0" cy="71744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Connecteur droit 141">
            <a:extLst>
              <a:ext uri="{FF2B5EF4-FFF2-40B4-BE49-F238E27FC236}">
                <a16:creationId xmlns:a16="http://schemas.microsoft.com/office/drawing/2014/main" id="{9B3790BD-8F0D-9D5C-420F-89D33845E665}"/>
              </a:ext>
            </a:extLst>
          </p:cNvPr>
          <p:cNvCxnSpPr>
            <a:cxnSpLocks/>
          </p:cNvCxnSpPr>
          <p:nvPr/>
        </p:nvCxnSpPr>
        <p:spPr>
          <a:xfrm flipV="1">
            <a:off x="3880089" y="3913080"/>
            <a:ext cx="997516" cy="4868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Connecteur droit 142">
            <a:extLst>
              <a:ext uri="{FF2B5EF4-FFF2-40B4-BE49-F238E27FC236}">
                <a16:creationId xmlns:a16="http://schemas.microsoft.com/office/drawing/2014/main" id="{7AA9AFDF-E75B-DD19-5355-B43E959A0723}"/>
              </a:ext>
            </a:extLst>
          </p:cNvPr>
          <p:cNvCxnSpPr>
            <a:cxnSpLocks/>
          </p:cNvCxnSpPr>
          <p:nvPr/>
        </p:nvCxnSpPr>
        <p:spPr>
          <a:xfrm flipV="1">
            <a:off x="3943566" y="3806141"/>
            <a:ext cx="919579" cy="4756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Connecteur droit 143">
            <a:extLst>
              <a:ext uri="{FF2B5EF4-FFF2-40B4-BE49-F238E27FC236}">
                <a16:creationId xmlns:a16="http://schemas.microsoft.com/office/drawing/2014/main" id="{D5859837-C6FC-2944-370D-9A7A7A5325FA}"/>
              </a:ext>
            </a:extLst>
          </p:cNvPr>
          <p:cNvCxnSpPr>
            <a:cxnSpLocks/>
          </p:cNvCxnSpPr>
          <p:nvPr/>
        </p:nvCxnSpPr>
        <p:spPr>
          <a:xfrm>
            <a:off x="4014586" y="3693379"/>
            <a:ext cx="848558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2" name="Connecteur droit 351">
            <a:extLst>
              <a:ext uri="{FF2B5EF4-FFF2-40B4-BE49-F238E27FC236}">
                <a16:creationId xmlns:a16="http://schemas.microsoft.com/office/drawing/2014/main" id="{4D0471C3-89A1-FE7A-8BF7-800A33205B91}"/>
              </a:ext>
            </a:extLst>
          </p:cNvPr>
          <p:cNvCxnSpPr>
            <a:cxnSpLocks/>
          </p:cNvCxnSpPr>
          <p:nvPr/>
        </p:nvCxnSpPr>
        <p:spPr>
          <a:xfrm flipV="1">
            <a:off x="4027221" y="3688415"/>
            <a:ext cx="833469" cy="385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3" name="Connecteur droit 352">
            <a:extLst>
              <a:ext uri="{FF2B5EF4-FFF2-40B4-BE49-F238E27FC236}">
                <a16:creationId xmlns:a16="http://schemas.microsoft.com/office/drawing/2014/main" id="{877818E3-027C-7C12-5B67-A24C70115B97}"/>
              </a:ext>
            </a:extLst>
          </p:cNvPr>
          <p:cNvCxnSpPr>
            <a:cxnSpLocks/>
          </p:cNvCxnSpPr>
          <p:nvPr/>
        </p:nvCxnSpPr>
        <p:spPr>
          <a:xfrm flipV="1">
            <a:off x="5065589" y="3755523"/>
            <a:ext cx="196133" cy="4737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4" name="ZoneTexte 353">
            <a:extLst>
              <a:ext uri="{FF2B5EF4-FFF2-40B4-BE49-F238E27FC236}">
                <a16:creationId xmlns:a16="http://schemas.microsoft.com/office/drawing/2014/main" id="{C59CF1FC-7D27-88CC-EC3C-3C8409F60620}"/>
              </a:ext>
            </a:extLst>
          </p:cNvPr>
          <p:cNvSpPr txBox="1"/>
          <p:nvPr/>
        </p:nvSpPr>
        <p:spPr>
          <a:xfrm>
            <a:off x="3677225" y="961743"/>
            <a:ext cx="665175" cy="2933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900"/>
              <a:t>Cover</a:t>
            </a:r>
          </a:p>
        </p:txBody>
      </p:sp>
      <p:sp>
        <p:nvSpPr>
          <p:cNvPr id="355" name="ZoneTexte 354">
            <a:extLst>
              <a:ext uri="{FF2B5EF4-FFF2-40B4-BE49-F238E27FC236}">
                <a16:creationId xmlns:a16="http://schemas.microsoft.com/office/drawing/2014/main" id="{34FA392A-B81A-C710-2893-323D96681544}"/>
              </a:ext>
            </a:extLst>
          </p:cNvPr>
          <p:cNvSpPr txBox="1"/>
          <p:nvPr/>
        </p:nvSpPr>
        <p:spPr>
          <a:xfrm>
            <a:off x="5293306" y="2657040"/>
            <a:ext cx="1133851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en-GB" sz="900"/>
              <a:t>KERIS 6 Module 2</a:t>
            </a:r>
          </a:p>
        </p:txBody>
      </p:sp>
      <p:sp>
        <p:nvSpPr>
          <p:cNvPr id="356" name="ZoneTexte 355">
            <a:extLst>
              <a:ext uri="{FF2B5EF4-FFF2-40B4-BE49-F238E27FC236}">
                <a16:creationId xmlns:a16="http://schemas.microsoft.com/office/drawing/2014/main" id="{66D9BA3C-55D6-A914-C194-E8052C4858A2}"/>
              </a:ext>
            </a:extLst>
          </p:cNvPr>
          <p:cNvSpPr txBox="1"/>
          <p:nvPr/>
        </p:nvSpPr>
        <p:spPr>
          <a:xfrm>
            <a:off x="5261721" y="3638082"/>
            <a:ext cx="126482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en-GB" sz="900"/>
              <a:t>KERIS 6 Module 3</a:t>
            </a:r>
          </a:p>
          <a:p>
            <a:r>
              <a:rPr lang="en-GB" sz="900"/>
              <a:t>KERIS 5.2 Module 2</a:t>
            </a:r>
          </a:p>
        </p:txBody>
      </p:sp>
      <p:sp>
        <p:nvSpPr>
          <p:cNvPr id="357" name="ZoneTexte 356">
            <a:extLst>
              <a:ext uri="{FF2B5EF4-FFF2-40B4-BE49-F238E27FC236}">
                <a16:creationId xmlns:a16="http://schemas.microsoft.com/office/drawing/2014/main" id="{44E18AE6-6639-40C5-1BE1-292AA7AFB37A}"/>
              </a:ext>
            </a:extLst>
          </p:cNvPr>
          <p:cNvSpPr txBox="1"/>
          <p:nvPr/>
        </p:nvSpPr>
        <p:spPr>
          <a:xfrm>
            <a:off x="5301863" y="1651241"/>
            <a:ext cx="119610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en-GB" sz="900" dirty="0"/>
              <a:t>Module 1</a:t>
            </a:r>
          </a:p>
          <a:p>
            <a:r>
              <a:rPr lang="en-GB" sz="900" dirty="0"/>
              <a:t>KERIS 5.2 AND 6</a:t>
            </a:r>
          </a:p>
        </p:txBody>
      </p:sp>
      <p:sp>
        <p:nvSpPr>
          <p:cNvPr id="358" name="ZoneTexte 357">
            <a:extLst>
              <a:ext uri="{FF2B5EF4-FFF2-40B4-BE49-F238E27FC236}">
                <a16:creationId xmlns:a16="http://schemas.microsoft.com/office/drawing/2014/main" id="{AC3A0CED-1E3D-FB31-86B6-698409970C41}"/>
              </a:ext>
            </a:extLst>
          </p:cNvPr>
          <p:cNvSpPr txBox="1"/>
          <p:nvPr/>
        </p:nvSpPr>
        <p:spPr>
          <a:xfrm>
            <a:off x="5130828" y="3128555"/>
            <a:ext cx="629379" cy="277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en-GB" sz="600"/>
              <a:t>KERIS 5.2 NTC module 2</a:t>
            </a:r>
          </a:p>
        </p:txBody>
      </p:sp>
      <p:sp>
        <p:nvSpPr>
          <p:cNvPr id="359" name="Rectangle 358">
            <a:extLst>
              <a:ext uri="{FF2B5EF4-FFF2-40B4-BE49-F238E27FC236}">
                <a16:creationId xmlns:a16="http://schemas.microsoft.com/office/drawing/2014/main" id="{E399A88A-D212-2CA4-2302-2DD3CFD0CDDE}"/>
              </a:ext>
            </a:extLst>
          </p:cNvPr>
          <p:cNvSpPr/>
          <p:nvPr/>
        </p:nvSpPr>
        <p:spPr>
          <a:xfrm>
            <a:off x="1862926" y="1249023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0" name="Rectangle 359">
            <a:extLst>
              <a:ext uri="{FF2B5EF4-FFF2-40B4-BE49-F238E27FC236}">
                <a16:creationId xmlns:a16="http://schemas.microsoft.com/office/drawing/2014/main" id="{22819E31-FF8D-ACC1-0D7C-C2E6101756F2}"/>
              </a:ext>
            </a:extLst>
          </p:cNvPr>
          <p:cNvSpPr/>
          <p:nvPr/>
        </p:nvSpPr>
        <p:spPr>
          <a:xfrm>
            <a:off x="1739903" y="1399086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1" name="Rectangle 360">
            <a:extLst>
              <a:ext uri="{FF2B5EF4-FFF2-40B4-BE49-F238E27FC236}">
                <a16:creationId xmlns:a16="http://schemas.microsoft.com/office/drawing/2014/main" id="{D07DE17F-8623-6DC9-584C-606601751BAE}"/>
              </a:ext>
            </a:extLst>
          </p:cNvPr>
          <p:cNvSpPr/>
          <p:nvPr/>
        </p:nvSpPr>
        <p:spPr>
          <a:xfrm>
            <a:off x="3394656" y="1344251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2" name="Rectangle 361">
            <a:extLst>
              <a:ext uri="{FF2B5EF4-FFF2-40B4-BE49-F238E27FC236}">
                <a16:creationId xmlns:a16="http://schemas.microsoft.com/office/drawing/2014/main" id="{3502A42F-5F81-6540-8123-1964E2B3EC4A}"/>
              </a:ext>
            </a:extLst>
          </p:cNvPr>
          <p:cNvSpPr/>
          <p:nvPr/>
        </p:nvSpPr>
        <p:spPr>
          <a:xfrm>
            <a:off x="1749150" y="3955610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3" name="Rectangle 362">
            <a:extLst>
              <a:ext uri="{FF2B5EF4-FFF2-40B4-BE49-F238E27FC236}">
                <a16:creationId xmlns:a16="http://schemas.microsoft.com/office/drawing/2014/main" id="{A8583053-5DD6-9AFB-E42C-7894C82CE506}"/>
              </a:ext>
            </a:extLst>
          </p:cNvPr>
          <p:cNvSpPr/>
          <p:nvPr/>
        </p:nvSpPr>
        <p:spPr>
          <a:xfrm>
            <a:off x="3651669" y="3936091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4" name="Rectangle 363">
            <a:extLst>
              <a:ext uri="{FF2B5EF4-FFF2-40B4-BE49-F238E27FC236}">
                <a16:creationId xmlns:a16="http://schemas.microsoft.com/office/drawing/2014/main" id="{60EFC6EC-D460-E1ED-2ABC-ECACE87828D6}"/>
              </a:ext>
            </a:extLst>
          </p:cNvPr>
          <p:cNvSpPr/>
          <p:nvPr/>
        </p:nvSpPr>
        <p:spPr>
          <a:xfrm>
            <a:off x="4502843" y="3981825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5" name="Rectangle 364">
            <a:extLst>
              <a:ext uri="{FF2B5EF4-FFF2-40B4-BE49-F238E27FC236}">
                <a16:creationId xmlns:a16="http://schemas.microsoft.com/office/drawing/2014/main" id="{CB273A63-5E74-7899-A089-61D000BEE145}"/>
              </a:ext>
            </a:extLst>
          </p:cNvPr>
          <p:cNvSpPr/>
          <p:nvPr/>
        </p:nvSpPr>
        <p:spPr>
          <a:xfrm>
            <a:off x="4394399" y="1183398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6" name="Rectangle 365">
            <a:extLst>
              <a:ext uri="{FF2B5EF4-FFF2-40B4-BE49-F238E27FC236}">
                <a16:creationId xmlns:a16="http://schemas.microsoft.com/office/drawing/2014/main" id="{A3D4F064-9805-9B3D-78D1-25C7E2CE799A}"/>
              </a:ext>
            </a:extLst>
          </p:cNvPr>
          <p:cNvSpPr/>
          <p:nvPr/>
        </p:nvSpPr>
        <p:spPr>
          <a:xfrm>
            <a:off x="4316300" y="1268105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7" name="Rectangle 366">
            <a:extLst>
              <a:ext uri="{FF2B5EF4-FFF2-40B4-BE49-F238E27FC236}">
                <a16:creationId xmlns:a16="http://schemas.microsoft.com/office/drawing/2014/main" id="{ED9061C7-D959-4BE4-3E3B-993313AB974C}"/>
              </a:ext>
            </a:extLst>
          </p:cNvPr>
          <p:cNvSpPr/>
          <p:nvPr/>
        </p:nvSpPr>
        <p:spPr>
          <a:xfrm>
            <a:off x="1587163" y="254200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68" name="Rectangle 367">
            <a:extLst>
              <a:ext uri="{FF2B5EF4-FFF2-40B4-BE49-F238E27FC236}">
                <a16:creationId xmlns:a16="http://schemas.microsoft.com/office/drawing/2014/main" id="{D22D4487-13E6-760D-A9CF-59B9913FD7EF}"/>
              </a:ext>
            </a:extLst>
          </p:cNvPr>
          <p:cNvSpPr/>
          <p:nvPr/>
        </p:nvSpPr>
        <p:spPr>
          <a:xfrm>
            <a:off x="1585503" y="27371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69" name="Rectangle 368">
            <a:extLst>
              <a:ext uri="{FF2B5EF4-FFF2-40B4-BE49-F238E27FC236}">
                <a16:creationId xmlns:a16="http://schemas.microsoft.com/office/drawing/2014/main" id="{7149E91C-0772-B4D1-7F35-BCC87999F0E2}"/>
              </a:ext>
            </a:extLst>
          </p:cNvPr>
          <p:cNvSpPr/>
          <p:nvPr/>
        </p:nvSpPr>
        <p:spPr>
          <a:xfrm>
            <a:off x="1583376" y="293163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70" name="Rectangle 369">
            <a:extLst>
              <a:ext uri="{FF2B5EF4-FFF2-40B4-BE49-F238E27FC236}">
                <a16:creationId xmlns:a16="http://schemas.microsoft.com/office/drawing/2014/main" id="{AAAC0E0C-47B6-12D1-5694-A7754CD63ED8}"/>
              </a:ext>
            </a:extLst>
          </p:cNvPr>
          <p:cNvSpPr/>
          <p:nvPr/>
        </p:nvSpPr>
        <p:spPr>
          <a:xfrm>
            <a:off x="1581059" y="313269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71" name="Rectangle 370">
            <a:extLst>
              <a:ext uri="{FF2B5EF4-FFF2-40B4-BE49-F238E27FC236}">
                <a16:creationId xmlns:a16="http://schemas.microsoft.com/office/drawing/2014/main" id="{A624C6A3-AEA2-E811-5780-0D1733545DE4}"/>
              </a:ext>
            </a:extLst>
          </p:cNvPr>
          <p:cNvSpPr/>
          <p:nvPr/>
        </p:nvSpPr>
        <p:spPr>
          <a:xfrm>
            <a:off x="1579887" y="333503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372" name="Rectangle 371">
            <a:extLst>
              <a:ext uri="{FF2B5EF4-FFF2-40B4-BE49-F238E27FC236}">
                <a16:creationId xmlns:a16="http://schemas.microsoft.com/office/drawing/2014/main" id="{C03A3720-935E-1034-65F5-5F591AE1732B}"/>
              </a:ext>
            </a:extLst>
          </p:cNvPr>
          <p:cNvSpPr/>
          <p:nvPr/>
        </p:nvSpPr>
        <p:spPr>
          <a:xfrm>
            <a:off x="1581846" y="3549513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373" name="Rectangle 372">
            <a:extLst>
              <a:ext uri="{FF2B5EF4-FFF2-40B4-BE49-F238E27FC236}">
                <a16:creationId xmlns:a16="http://schemas.microsoft.com/office/drawing/2014/main" id="{1E304EFB-3B8E-419C-174A-E54BF612DB7C}"/>
              </a:ext>
            </a:extLst>
          </p:cNvPr>
          <p:cNvSpPr/>
          <p:nvPr/>
        </p:nvSpPr>
        <p:spPr>
          <a:xfrm>
            <a:off x="922989" y="1294655"/>
            <a:ext cx="4133767" cy="298975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74" name="Connecteur : en angle 373">
            <a:extLst>
              <a:ext uri="{FF2B5EF4-FFF2-40B4-BE49-F238E27FC236}">
                <a16:creationId xmlns:a16="http://schemas.microsoft.com/office/drawing/2014/main" id="{302CEE5F-E21B-579C-7469-90A9BE0848C5}"/>
              </a:ext>
            </a:extLst>
          </p:cNvPr>
          <p:cNvCxnSpPr>
            <a:cxnSpLocks/>
          </p:cNvCxnSpPr>
          <p:nvPr/>
        </p:nvCxnSpPr>
        <p:spPr>
          <a:xfrm>
            <a:off x="3819140" y="2677323"/>
            <a:ext cx="1033621" cy="964821"/>
          </a:xfrm>
          <a:prstGeom prst="bentConnector3">
            <a:avLst>
              <a:gd name="adj1" fmla="val 56451"/>
            </a:avLst>
          </a:prstGeom>
          <a:ln w="28575">
            <a:solidFill>
              <a:srgbClr val="0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5" name="Connecteur droit avec flèche 374">
            <a:extLst>
              <a:ext uri="{FF2B5EF4-FFF2-40B4-BE49-F238E27FC236}">
                <a16:creationId xmlns:a16="http://schemas.microsoft.com/office/drawing/2014/main" id="{5E4AE717-6CB9-67FE-708D-F9BFFD4B064E}"/>
              </a:ext>
            </a:extLst>
          </p:cNvPr>
          <p:cNvCxnSpPr>
            <a:cxnSpLocks/>
            <a:stCxn id="358" idx="1"/>
          </p:cNvCxnSpPr>
          <p:nvPr/>
        </p:nvCxnSpPr>
        <p:spPr>
          <a:xfrm flipH="1">
            <a:off x="4720795" y="3267055"/>
            <a:ext cx="410033" cy="361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Rectangle 217">
            <a:extLst>
              <a:ext uri="{FF2B5EF4-FFF2-40B4-BE49-F238E27FC236}">
                <a16:creationId xmlns:a16="http://schemas.microsoft.com/office/drawing/2014/main" id="{0BFD1ACD-B6C6-0377-A2DC-A03D2B089959}"/>
              </a:ext>
            </a:extLst>
          </p:cNvPr>
          <p:cNvSpPr/>
          <p:nvPr/>
        </p:nvSpPr>
        <p:spPr>
          <a:xfrm>
            <a:off x="340976" y="2926257"/>
            <a:ext cx="423129" cy="436514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7" name="ZoneTexte 376">
            <a:extLst>
              <a:ext uri="{FF2B5EF4-FFF2-40B4-BE49-F238E27FC236}">
                <a16:creationId xmlns:a16="http://schemas.microsoft.com/office/drawing/2014/main" id="{ACB0E5DA-1640-BC6D-DC2D-589BFC784BB6}"/>
              </a:ext>
            </a:extLst>
          </p:cNvPr>
          <p:cNvSpPr txBox="1"/>
          <p:nvPr/>
        </p:nvSpPr>
        <p:spPr>
          <a:xfrm>
            <a:off x="1763461" y="9437961"/>
            <a:ext cx="3680898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ACE9242-3F1C-720B-F61D-EE2A560DD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5" y="8828266"/>
            <a:ext cx="430811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13</a:t>
            </a:fld>
            <a:endParaRPr lang="fr-FR"/>
          </a:p>
        </p:txBody>
      </p: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C9686C48-9824-E742-41AA-6033396A5EA2}"/>
              </a:ext>
            </a:extLst>
          </p:cNvPr>
          <p:cNvGrpSpPr/>
          <p:nvPr/>
        </p:nvGrpSpPr>
        <p:grpSpPr>
          <a:xfrm rot="5400000">
            <a:off x="195953" y="5245442"/>
            <a:ext cx="4304385" cy="3016793"/>
            <a:chOff x="2953378" y="6323398"/>
            <a:chExt cx="3386527" cy="2348564"/>
          </a:xfrm>
        </p:grpSpPr>
        <p:sp>
          <p:nvSpPr>
            <p:cNvPr id="40" name="Flèche : droite 39">
              <a:extLst>
                <a:ext uri="{FF2B5EF4-FFF2-40B4-BE49-F238E27FC236}">
                  <a16:creationId xmlns:a16="http://schemas.microsoft.com/office/drawing/2014/main" id="{66360603-2D11-8F12-DBC2-31BE4BF396FC}"/>
                </a:ext>
              </a:extLst>
            </p:cNvPr>
            <p:cNvSpPr/>
            <p:nvPr/>
          </p:nvSpPr>
          <p:spPr>
            <a:xfrm rot="16200000">
              <a:off x="3758580" y="8270593"/>
              <a:ext cx="505363" cy="239936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7548FE4D-B6FF-5BE7-E50B-9CFAA0AC4FD1}"/>
                </a:ext>
              </a:extLst>
            </p:cNvPr>
            <p:cNvSpPr txBox="1"/>
            <p:nvPr/>
          </p:nvSpPr>
          <p:spPr>
            <a:xfrm rot="16200000">
              <a:off x="3523263" y="8307226"/>
              <a:ext cx="523647" cy="205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/>
                <a:t>INPUT</a:t>
              </a:r>
            </a:p>
          </p:txBody>
        </p:sp>
        <p:sp>
          <p:nvSpPr>
            <p:cNvPr id="44" name="Forme libre : forme 43">
              <a:extLst>
                <a:ext uri="{FF2B5EF4-FFF2-40B4-BE49-F238E27FC236}">
                  <a16:creationId xmlns:a16="http://schemas.microsoft.com/office/drawing/2014/main" id="{7334B549-E6D8-48F2-224E-A903B5CD664D}"/>
                </a:ext>
              </a:extLst>
            </p:cNvPr>
            <p:cNvSpPr/>
            <p:nvPr/>
          </p:nvSpPr>
          <p:spPr>
            <a:xfrm>
              <a:off x="5296746" y="7138141"/>
              <a:ext cx="277467" cy="185338"/>
            </a:xfrm>
            <a:custGeom>
              <a:avLst/>
              <a:gdLst>
                <a:gd name="connsiteX0" fmla="*/ 0 w 277467"/>
                <a:gd name="connsiteY0" fmla="*/ 2381 h 192014"/>
                <a:gd name="connsiteX1" fmla="*/ 50006 w 277467"/>
                <a:gd name="connsiteY1" fmla="*/ 171450 h 192014"/>
                <a:gd name="connsiteX2" fmla="*/ 166687 w 277467"/>
                <a:gd name="connsiteY2" fmla="*/ 185737 h 192014"/>
                <a:gd name="connsiteX3" fmla="*/ 261937 w 277467"/>
                <a:gd name="connsiteY3" fmla="*/ 140493 h 192014"/>
                <a:gd name="connsiteX4" fmla="*/ 276225 w 277467"/>
                <a:gd name="connsiteY4" fmla="*/ 0 h 19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467" h="192014">
                  <a:moveTo>
                    <a:pt x="0" y="2381"/>
                  </a:moveTo>
                  <a:cubicBezTo>
                    <a:pt x="11112" y="71636"/>
                    <a:pt x="22225" y="140891"/>
                    <a:pt x="50006" y="171450"/>
                  </a:cubicBezTo>
                  <a:cubicBezTo>
                    <a:pt x="77787" y="202009"/>
                    <a:pt x="131365" y="190896"/>
                    <a:pt x="166687" y="185737"/>
                  </a:cubicBezTo>
                  <a:cubicBezTo>
                    <a:pt x="202009" y="180578"/>
                    <a:pt x="243681" y="171449"/>
                    <a:pt x="261937" y="140493"/>
                  </a:cubicBezTo>
                  <a:cubicBezTo>
                    <a:pt x="280193" y="109537"/>
                    <a:pt x="278209" y="54768"/>
                    <a:pt x="276225" y="0"/>
                  </a:cubicBezTo>
                </a:path>
              </a:pathLst>
            </a:custGeom>
            <a:noFill/>
            <a:ln w="47625">
              <a:solidFill>
                <a:srgbClr val="5353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Forme libre : forme 45">
              <a:extLst>
                <a:ext uri="{FF2B5EF4-FFF2-40B4-BE49-F238E27FC236}">
                  <a16:creationId xmlns:a16="http://schemas.microsoft.com/office/drawing/2014/main" id="{D54C0394-55FB-B5F3-EB1B-25ED6CE1CC7E}"/>
                </a:ext>
              </a:extLst>
            </p:cNvPr>
            <p:cNvSpPr/>
            <p:nvPr/>
          </p:nvSpPr>
          <p:spPr>
            <a:xfrm>
              <a:off x="5349055" y="7384541"/>
              <a:ext cx="217935" cy="108069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Forme libre : forme 48">
              <a:extLst>
                <a:ext uri="{FF2B5EF4-FFF2-40B4-BE49-F238E27FC236}">
                  <a16:creationId xmlns:a16="http://schemas.microsoft.com/office/drawing/2014/main" id="{C2EC67CD-8A14-DADB-85B6-125DC9A960F6}"/>
                </a:ext>
              </a:extLst>
            </p:cNvPr>
            <p:cNvSpPr/>
            <p:nvPr/>
          </p:nvSpPr>
          <p:spPr>
            <a:xfrm>
              <a:off x="5355534" y="7329086"/>
              <a:ext cx="229618" cy="132567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1" name="Forme libre : forme 50">
              <a:extLst>
                <a:ext uri="{FF2B5EF4-FFF2-40B4-BE49-F238E27FC236}">
                  <a16:creationId xmlns:a16="http://schemas.microsoft.com/office/drawing/2014/main" id="{856FE191-9BB7-6796-29C9-369E9B93B1AD}"/>
                </a:ext>
              </a:extLst>
            </p:cNvPr>
            <p:cNvSpPr/>
            <p:nvPr/>
          </p:nvSpPr>
          <p:spPr>
            <a:xfrm rot="1096070">
              <a:off x="5427602" y="7304738"/>
              <a:ext cx="161514" cy="105954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CFC55011-1CF8-8FE4-DF8D-1A3399893570}"/>
                </a:ext>
              </a:extLst>
            </p:cNvPr>
            <p:cNvCxnSpPr>
              <a:cxnSpLocks/>
              <a:stCxn id="49" idx="0"/>
            </p:cNvCxnSpPr>
            <p:nvPr/>
          </p:nvCxnSpPr>
          <p:spPr>
            <a:xfrm flipH="1">
              <a:off x="5329933" y="7461653"/>
              <a:ext cx="25601" cy="45353"/>
            </a:xfrm>
            <a:prstGeom prst="line">
              <a:avLst/>
            </a:prstGeom>
            <a:ln w="34925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4BB99D66-A411-4E66-68F5-D36F33E3BC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61818" y="7385523"/>
              <a:ext cx="50007" cy="6191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D261FADB-8A3F-7EDB-99F0-EF850CC5FBE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13716" y="7480873"/>
              <a:ext cx="89408" cy="4292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2AB97717-A223-7D53-186B-4EA54258FB6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29934" y="7480920"/>
              <a:ext cx="75607" cy="36188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C5864028-1EAB-77EC-30F3-4AC7F8F183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77452" y="7361785"/>
              <a:ext cx="60831" cy="102393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0BD46606-6F95-463F-8C2C-F4388FCCE31A}"/>
                </a:ext>
              </a:extLst>
            </p:cNvPr>
            <p:cNvSpPr/>
            <p:nvPr/>
          </p:nvSpPr>
          <p:spPr>
            <a:xfrm>
              <a:off x="4319578" y="7429345"/>
              <a:ext cx="466725" cy="385406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id="{C65A6726-5B52-8884-8570-AF2B1DBF2DC8}"/>
                </a:ext>
              </a:extLst>
            </p:cNvPr>
            <p:cNvSpPr/>
            <p:nvPr/>
          </p:nvSpPr>
          <p:spPr>
            <a:xfrm>
              <a:off x="4262428" y="7139840"/>
              <a:ext cx="190500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5" name="Rectangle 274">
              <a:extLst>
                <a:ext uri="{FF2B5EF4-FFF2-40B4-BE49-F238E27FC236}">
                  <a16:creationId xmlns:a16="http://schemas.microsoft.com/office/drawing/2014/main" id="{9F6AAC99-6CE8-83B7-6159-348D94545C67}"/>
                </a:ext>
              </a:extLst>
            </p:cNvPr>
            <p:cNvSpPr/>
            <p:nvPr/>
          </p:nvSpPr>
          <p:spPr>
            <a:xfrm rot="5400000">
              <a:off x="4349432" y="7131294"/>
              <a:ext cx="258094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76" name="Image 275">
              <a:extLst>
                <a:ext uri="{FF2B5EF4-FFF2-40B4-BE49-F238E27FC236}">
                  <a16:creationId xmlns:a16="http://schemas.microsoft.com/office/drawing/2014/main" id="{054B77C2-C47D-3FD8-E688-53D9E74E86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53378" y="6323398"/>
              <a:ext cx="3386527" cy="1778079"/>
            </a:xfrm>
            <a:prstGeom prst="rect">
              <a:avLst/>
            </a:prstGeom>
          </p:spPr>
        </p:pic>
      </p:grpSp>
      <p:sp>
        <p:nvSpPr>
          <p:cNvPr id="277" name="Ellipse 276">
            <a:extLst>
              <a:ext uri="{FF2B5EF4-FFF2-40B4-BE49-F238E27FC236}">
                <a16:creationId xmlns:a16="http://schemas.microsoft.com/office/drawing/2014/main" id="{190267BD-A99E-66DF-98B8-5B19A772BB70}"/>
              </a:ext>
            </a:extLst>
          </p:cNvPr>
          <p:cNvSpPr/>
          <p:nvPr/>
        </p:nvSpPr>
        <p:spPr>
          <a:xfrm>
            <a:off x="3498326" y="4780970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601E9DE1-87EC-0CB5-B390-C14268A861CB}"/>
              </a:ext>
            </a:extLst>
          </p:cNvPr>
          <p:cNvSpPr/>
          <p:nvPr/>
        </p:nvSpPr>
        <p:spPr>
          <a:xfrm>
            <a:off x="340975" y="7239120"/>
            <a:ext cx="1613782" cy="38973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6B673310-5016-7F88-3BD7-AB4DA78D997A}"/>
              </a:ext>
            </a:extLst>
          </p:cNvPr>
          <p:cNvSpPr/>
          <p:nvPr/>
        </p:nvSpPr>
        <p:spPr>
          <a:xfrm>
            <a:off x="2274023" y="6761894"/>
            <a:ext cx="480661" cy="1367488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C5A29B99-5245-9E4A-C67B-FF4199115F0E}"/>
              </a:ext>
            </a:extLst>
          </p:cNvPr>
          <p:cNvSpPr/>
          <p:nvPr/>
        </p:nvSpPr>
        <p:spPr>
          <a:xfrm>
            <a:off x="2142836" y="6976769"/>
            <a:ext cx="63519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20F86180-97BC-5D56-3079-2BFC2223601E}"/>
              </a:ext>
            </a:extLst>
          </p:cNvPr>
          <p:cNvSpPr/>
          <p:nvPr/>
        </p:nvSpPr>
        <p:spPr>
          <a:xfrm>
            <a:off x="2492878" y="6901368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9496EEF2-C358-27CA-3EDF-52A77C190369}"/>
              </a:ext>
            </a:extLst>
          </p:cNvPr>
          <p:cNvSpPr/>
          <p:nvPr/>
        </p:nvSpPr>
        <p:spPr>
          <a:xfrm>
            <a:off x="2154348" y="7153927"/>
            <a:ext cx="623678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1840131B-6C63-E104-FC26-EFABB394209B}"/>
              </a:ext>
            </a:extLst>
          </p:cNvPr>
          <p:cNvSpPr/>
          <p:nvPr/>
        </p:nvSpPr>
        <p:spPr>
          <a:xfrm>
            <a:off x="2493157" y="70987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F46B5478-E97D-00A9-37DF-D8D05A56581F}"/>
              </a:ext>
            </a:extLst>
          </p:cNvPr>
          <p:cNvSpPr/>
          <p:nvPr/>
        </p:nvSpPr>
        <p:spPr>
          <a:xfrm>
            <a:off x="2299754" y="7878552"/>
            <a:ext cx="48066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452212DB-AE33-5164-6712-757E7FB29621}"/>
              </a:ext>
            </a:extLst>
          </p:cNvPr>
          <p:cNvSpPr/>
          <p:nvPr/>
        </p:nvSpPr>
        <p:spPr>
          <a:xfrm>
            <a:off x="2327137" y="8040577"/>
            <a:ext cx="472021" cy="643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D871815-F0E0-72FD-0F4B-0DB90C737B20}"/>
              </a:ext>
            </a:extLst>
          </p:cNvPr>
          <p:cNvSpPr/>
          <p:nvPr/>
        </p:nvSpPr>
        <p:spPr>
          <a:xfrm>
            <a:off x="2497066" y="799710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29183240-821D-BD7B-25ED-D649A415591E}"/>
              </a:ext>
            </a:extLst>
          </p:cNvPr>
          <p:cNvSpPr/>
          <p:nvPr/>
        </p:nvSpPr>
        <p:spPr>
          <a:xfrm rot="18098319" flipV="1">
            <a:off x="1872790" y="7125570"/>
            <a:ext cx="380449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6" name="Rectangle 295">
            <a:extLst>
              <a:ext uri="{FF2B5EF4-FFF2-40B4-BE49-F238E27FC236}">
                <a16:creationId xmlns:a16="http://schemas.microsoft.com/office/drawing/2014/main" id="{88710B6A-F731-DC25-F948-2CE3CC781EF5}"/>
              </a:ext>
            </a:extLst>
          </p:cNvPr>
          <p:cNvSpPr/>
          <p:nvPr/>
        </p:nvSpPr>
        <p:spPr>
          <a:xfrm>
            <a:off x="2079156" y="6775360"/>
            <a:ext cx="768974" cy="7403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AFD77C71-8D4E-DA90-7357-6A3F08984C8B}"/>
              </a:ext>
            </a:extLst>
          </p:cNvPr>
          <p:cNvSpPr/>
          <p:nvPr/>
        </p:nvSpPr>
        <p:spPr>
          <a:xfrm rot="17168918" flipV="1">
            <a:off x="1800006" y="6988594"/>
            <a:ext cx="481302" cy="7421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98" name="Connecteur droit 297">
            <a:extLst>
              <a:ext uri="{FF2B5EF4-FFF2-40B4-BE49-F238E27FC236}">
                <a16:creationId xmlns:a16="http://schemas.microsoft.com/office/drawing/2014/main" id="{D3ECF57A-521B-97E7-8485-A74811497194}"/>
              </a:ext>
            </a:extLst>
          </p:cNvPr>
          <p:cNvCxnSpPr>
            <a:cxnSpLocks/>
          </p:cNvCxnSpPr>
          <p:nvPr/>
        </p:nvCxnSpPr>
        <p:spPr>
          <a:xfrm flipH="1" flipV="1">
            <a:off x="2111486" y="6795675"/>
            <a:ext cx="736162" cy="1904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Connecteur droit 298">
            <a:extLst>
              <a:ext uri="{FF2B5EF4-FFF2-40B4-BE49-F238E27FC236}">
                <a16:creationId xmlns:a16="http://schemas.microsoft.com/office/drawing/2014/main" id="{EC7A5B3A-A53D-A6FD-CE6A-7EFB70E17FFB}"/>
              </a:ext>
            </a:extLst>
          </p:cNvPr>
          <p:cNvCxnSpPr>
            <a:cxnSpLocks/>
            <a:endCxn id="297" idx="3"/>
          </p:cNvCxnSpPr>
          <p:nvPr/>
        </p:nvCxnSpPr>
        <p:spPr>
          <a:xfrm flipV="1">
            <a:off x="1976107" y="6794546"/>
            <a:ext cx="131482" cy="46231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1" name="ZoneTexte 300">
            <a:extLst>
              <a:ext uri="{FF2B5EF4-FFF2-40B4-BE49-F238E27FC236}">
                <a16:creationId xmlns:a16="http://schemas.microsoft.com/office/drawing/2014/main" id="{14A61633-2830-B093-CBBB-E5F15320887A}"/>
              </a:ext>
            </a:extLst>
          </p:cNvPr>
          <p:cNvSpPr txBox="1">
            <a:spLocks/>
          </p:cNvSpPr>
          <p:nvPr/>
        </p:nvSpPr>
        <p:spPr>
          <a:xfrm>
            <a:off x="2399075" y="4536860"/>
            <a:ext cx="1163275" cy="214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tIns="0" rIns="36000" bIns="36000" rtlCol="0" anchor="t" anchorCtr="0">
            <a:noAutofit/>
          </a:bodyPr>
          <a:lstStyle/>
          <a:p>
            <a:pPr algn="ctr"/>
            <a:r>
              <a:rPr lang="en-GB" sz="900" b="1" dirty="0"/>
              <a:t>KERIS 5.2 and 6</a:t>
            </a:r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69FA5D8B-4C40-FBCC-86DB-43BDE645CC91}"/>
              </a:ext>
            </a:extLst>
          </p:cNvPr>
          <p:cNvSpPr/>
          <p:nvPr/>
        </p:nvSpPr>
        <p:spPr>
          <a:xfrm>
            <a:off x="2490699" y="778906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4</a:t>
            </a:r>
          </a:p>
        </p:txBody>
      </p:sp>
      <p:grpSp>
        <p:nvGrpSpPr>
          <p:cNvPr id="304" name="Groupe 303">
            <a:extLst>
              <a:ext uri="{FF2B5EF4-FFF2-40B4-BE49-F238E27FC236}">
                <a16:creationId xmlns:a16="http://schemas.microsoft.com/office/drawing/2014/main" id="{4A6E8653-3DC5-A8F2-44C4-9BCB2A08C370}"/>
              </a:ext>
            </a:extLst>
          </p:cNvPr>
          <p:cNvGrpSpPr/>
          <p:nvPr/>
        </p:nvGrpSpPr>
        <p:grpSpPr>
          <a:xfrm>
            <a:off x="2739043" y="4905730"/>
            <a:ext cx="977075" cy="3402488"/>
            <a:chOff x="2739043" y="4905730"/>
            <a:chExt cx="977075" cy="3402488"/>
          </a:xfrm>
        </p:grpSpPr>
        <p:pic>
          <p:nvPicPr>
            <p:cNvPr id="305" name="Image 304">
              <a:extLst>
                <a:ext uri="{FF2B5EF4-FFF2-40B4-BE49-F238E27FC236}">
                  <a16:creationId xmlns:a16="http://schemas.microsoft.com/office/drawing/2014/main" id="{DB6C0EF4-A828-1240-B4DD-218B43D431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5815" t="10339" r="7787" b="8174"/>
            <a:stretch/>
          </p:blipFill>
          <p:spPr>
            <a:xfrm rot="5400000">
              <a:off x="1526337" y="6118436"/>
              <a:ext cx="3402488" cy="977075"/>
            </a:xfrm>
            <a:prstGeom prst="rect">
              <a:avLst/>
            </a:prstGeom>
          </p:spPr>
        </p:pic>
        <p:sp>
          <p:nvSpPr>
            <p:cNvPr id="306" name="Rectangle 305">
              <a:extLst>
                <a:ext uri="{FF2B5EF4-FFF2-40B4-BE49-F238E27FC236}">
                  <a16:creationId xmlns:a16="http://schemas.microsoft.com/office/drawing/2014/main" id="{B9729DF9-D2BB-5C5A-DDFB-241AE07D6E3D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4953253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CM</a:t>
              </a:r>
            </a:p>
          </p:txBody>
        </p:sp>
        <p:sp>
          <p:nvSpPr>
            <p:cNvPr id="308" name="Rectangle 307">
              <a:extLst>
                <a:ext uri="{FF2B5EF4-FFF2-40B4-BE49-F238E27FC236}">
                  <a16:creationId xmlns:a16="http://schemas.microsoft.com/office/drawing/2014/main" id="{EC32EF23-683E-8AE6-9DAE-95BF5008FA90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13934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L1</a:t>
              </a:r>
            </a:p>
          </p:txBody>
        </p:sp>
        <p:sp>
          <p:nvSpPr>
            <p:cNvPr id="319" name="Rectangle 318">
              <a:extLst>
                <a:ext uri="{FF2B5EF4-FFF2-40B4-BE49-F238E27FC236}">
                  <a16:creationId xmlns:a16="http://schemas.microsoft.com/office/drawing/2014/main" id="{7A40F696-2385-40FB-3175-D155BA5A09BC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49150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PE</a:t>
              </a:r>
            </a:p>
          </p:txBody>
        </p:sp>
        <p:sp>
          <p:nvSpPr>
            <p:cNvPr id="320" name="Rectangle 319">
              <a:extLst>
                <a:ext uri="{FF2B5EF4-FFF2-40B4-BE49-F238E27FC236}">
                  <a16:creationId xmlns:a16="http://schemas.microsoft.com/office/drawing/2014/main" id="{91D3190A-4E1F-864E-E532-E5118CE4BE51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71" y="5688089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321" name="Rectangle 320">
              <a:extLst>
                <a:ext uri="{FF2B5EF4-FFF2-40B4-BE49-F238E27FC236}">
                  <a16:creationId xmlns:a16="http://schemas.microsoft.com/office/drawing/2014/main" id="{AE87A147-B161-F50D-B36C-D92FE00AD343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5855969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  <p:sp>
          <p:nvSpPr>
            <p:cNvPr id="338" name="Rectangle 337">
              <a:extLst>
                <a:ext uri="{FF2B5EF4-FFF2-40B4-BE49-F238E27FC236}">
                  <a16:creationId xmlns:a16="http://schemas.microsoft.com/office/drawing/2014/main" id="{D75A6964-DE69-4E37-590F-290F03FFA32F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3123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L2</a:t>
              </a:r>
            </a:p>
          </p:txBody>
        </p:sp>
        <p:sp>
          <p:nvSpPr>
            <p:cNvPr id="339" name="Rectangle 338">
              <a:extLst>
                <a:ext uri="{FF2B5EF4-FFF2-40B4-BE49-F238E27FC236}">
                  <a16:creationId xmlns:a16="http://schemas.microsoft.com/office/drawing/2014/main" id="{7B485A20-F81D-D28F-CC0D-4DAB58577129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7462" y="6040990"/>
              <a:ext cx="14494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24V</a:t>
              </a:r>
            </a:p>
          </p:txBody>
        </p:sp>
        <p:sp>
          <p:nvSpPr>
            <p:cNvPr id="340" name="Rectangle 339">
              <a:extLst>
                <a:ext uri="{FF2B5EF4-FFF2-40B4-BE49-F238E27FC236}">
                  <a16:creationId xmlns:a16="http://schemas.microsoft.com/office/drawing/2014/main" id="{89844B0D-F6B9-58B6-5B19-DBA484EF4E1C}"/>
                </a:ext>
              </a:extLst>
            </p:cNvPr>
            <p:cNvSpPr>
              <a:spLocks/>
            </p:cNvSpPr>
            <p:nvPr/>
          </p:nvSpPr>
          <p:spPr>
            <a:xfrm rot="5400000">
              <a:off x="3148608" y="6218866"/>
              <a:ext cx="162650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SHD</a:t>
              </a:r>
            </a:p>
          </p:txBody>
        </p:sp>
        <p:sp>
          <p:nvSpPr>
            <p:cNvPr id="341" name="Rectangle 340">
              <a:extLst>
                <a:ext uri="{FF2B5EF4-FFF2-40B4-BE49-F238E27FC236}">
                  <a16:creationId xmlns:a16="http://schemas.microsoft.com/office/drawing/2014/main" id="{3A630662-5D39-B31D-5FCF-8DE0CEA72012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0282" y="6759025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LUM</a:t>
              </a:r>
            </a:p>
          </p:txBody>
        </p:sp>
        <p:sp>
          <p:nvSpPr>
            <p:cNvPr id="342" name="Rectangle 341">
              <a:extLst>
                <a:ext uri="{FF2B5EF4-FFF2-40B4-BE49-F238E27FC236}">
                  <a16:creationId xmlns:a16="http://schemas.microsoft.com/office/drawing/2014/main" id="{77964221-CA86-126D-C1A4-49FC01FA18EE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85" y="6937087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V1+</a:t>
              </a:r>
            </a:p>
          </p:txBody>
        </p:sp>
        <p:sp>
          <p:nvSpPr>
            <p:cNvPr id="343" name="Rectangle 342">
              <a:extLst>
                <a:ext uri="{FF2B5EF4-FFF2-40B4-BE49-F238E27FC236}">
                  <a16:creationId xmlns:a16="http://schemas.microsoft.com/office/drawing/2014/main" id="{BF055805-946D-C0A2-0FFD-DB2D35A6010D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321" y="712005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V1-</a:t>
              </a:r>
            </a:p>
          </p:txBody>
        </p:sp>
        <p:sp>
          <p:nvSpPr>
            <p:cNvPr id="344" name="Rectangle 343">
              <a:extLst>
                <a:ext uri="{FF2B5EF4-FFF2-40B4-BE49-F238E27FC236}">
                  <a16:creationId xmlns:a16="http://schemas.microsoft.com/office/drawing/2014/main" id="{62118852-0CB1-52DB-6E53-E315AB58D87B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39" y="7298183"/>
              <a:ext cx="155786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V2+</a:t>
              </a:r>
            </a:p>
          </p:txBody>
        </p:sp>
        <p:sp>
          <p:nvSpPr>
            <p:cNvPr id="345" name="Rectangle 344">
              <a:extLst>
                <a:ext uri="{FF2B5EF4-FFF2-40B4-BE49-F238E27FC236}">
                  <a16:creationId xmlns:a16="http://schemas.microsoft.com/office/drawing/2014/main" id="{FB1ADA9D-FF75-0319-B7BC-B4B460628DA6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983" y="748425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V2-</a:t>
              </a:r>
            </a:p>
          </p:txBody>
        </p:sp>
        <p:sp>
          <p:nvSpPr>
            <p:cNvPr id="346" name="Rectangle 345">
              <a:extLst>
                <a:ext uri="{FF2B5EF4-FFF2-40B4-BE49-F238E27FC236}">
                  <a16:creationId xmlns:a16="http://schemas.microsoft.com/office/drawing/2014/main" id="{71C080E2-9884-07D8-3D84-5896D3B80255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27" y="7658332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V3+</a:t>
              </a:r>
            </a:p>
          </p:txBody>
        </p:sp>
        <p:sp>
          <p:nvSpPr>
            <p:cNvPr id="347" name="Rectangle 346">
              <a:extLst>
                <a:ext uri="{FF2B5EF4-FFF2-40B4-BE49-F238E27FC236}">
                  <a16:creationId xmlns:a16="http://schemas.microsoft.com/office/drawing/2014/main" id="{590B27A1-33F8-9CB7-4FC0-DB396875E793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783645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V3-</a:t>
              </a:r>
            </a:p>
          </p:txBody>
        </p:sp>
        <p:sp>
          <p:nvSpPr>
            <p:cNvPr id="348" name="Rectangle 347">
              <a:extLst>
                <a:ext uri="{FF2B5EF4-FFF2-40B4-BE49-F238E27FC236}">
                  <a16:creationId xmlns:a16="http://schemas.microsoft.com/office/drawing/2014/main" id="{6212BCDA-0E65-56E0-ABC7-C9A2A6FE1D4E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42" y="8019190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OTP</a:t>
              </a:r>
            </a:p>
          </p:txBody>
        </p:sp>
        <p:sp>
          <p:nvSpPr>
            <p:cNvPr id="349" name="Rectangle 348">
              <a:extLst>
                <a:ext uri="{FF2B5EF4-FFF2-40B4-BE49-F238E27FC236}">
                  <a16:creationId xmlns:a16="http://schemas.microsoft.com/office/drawing/2014/main" id="{4E3A00A0-F3E8-3B8B-EB7E-43ACE7BD021A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33" y="6400683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350" name="Rectangle 349">
              <a:extLst>
                <a:ext uri="{FF2B5EF4-FFF2-40B4-BE49-F238E27FC236}">
                  <a16:creationId xmlns:a16="http://schemas.microsoft.com/office/drawing/2014/main" id="{68E163EE-9E1B-6A23-311A-5A30E156A0D3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0909" y="65781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</p:grpSp>
      <p:sp>
        <p:nvSpPr>
          <p:cNvPr id="351" name="Ellipse 350">
            <a:extLst>
              <a:ext uri="{FF2B5EF4-FFF2-40B4-BE49-F238E27FC236}">
                <a16:creationId xmlns:a16="http://schemas.microsoft.com/office/drawing/2014/main" id="{18B74271-EC09-2EDD-FBD8-DB8FCBA80CDC}"/>
              </a:ext>
            </a:extLst>
          </p:cNvPr>
          <p:cNvSpPr/>
          <p:nvPr/>
        </p:nvSpPr>
        <p:spPr>
          <a:xfrm>
            <a:off x="1776669" y="5245743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6" name="Ellipse 145">
            <a:extLst>
              <a:ext uri="{FF2B5EF4-FFF2-40B4-BE49-F238E27FC236}">
                <a16:creationId xmlns:a16="http://schemas.microsoft.com/office/drawing/2014/main" id="{4BBCAA4F-DDA9-B37B-82F5-65F89046CC6B}"/>
              </a:ext>
            </a:extLst>
          </p:cNvPr>
          <p:cNvSpPr/>
          <p:nvPr/>
        </p:nvSpPr>
        <p:spPr>
          <a:xfrm>
            <a:off x="1774391" y="795547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7" name="Ellipse 146">
            <a:extLst>
              <a:ext uri="{FF2B5EF4-FFF2-40B4-BE49-F238E27FC236}">
                <a16:creationId xmlns:a16="http://schemas.microsoft.com/office/drawing/2014/main" id="{E08ABF92-2289-9447-D83F-9291AF6ECF05}"/>
              </a:ext>
            </a:extLst>
          </p:cNvPr>
          <p:cNvSpPr/>
          <p:nvPr/>
        </p:nvSpPr>
        <p:spPr>
          <a:xfrm>
            <a:off x="3504217" y="840941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15D973-3BB1-67B8-FAB4-33871C06414F}"/>
              </a:ext>
            </a:extLst>
          </p:cNvPr>
          <p:cNvSpPr/>
          <p:nvPr/>
        </p:nvSpPr>
        <p:spPr>
          <a:xfrm rot="18577366" flipV="1">
            <a:off x="1798039" y="6128381"/>
            <a:ext cx="1119896" cy="684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3E6304D-19C9-2394-8ADF-36440A940D13}"/>
              </a:ext>
            </a:extLst>
          </p:cNvPr>
          <p:cNvSpPr/>
          <p:nvPr/>
        </p:nvSpPr>
        <p:spPr>
          <a:xfrm>
            <a:off x="2689097" y="5709764"/>
            <a:ext cx="56365" cy="688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4" name="Rectangle 223">
            <a:extLst>
              <a:ext uri="{FF2B5EF4-FFF2-40B4-BE49-F238E27FC236}">
                <a16:creationId xmlns:a16="http://schemas.microsoft.com/office/drawing/2014/main" id="{ED7C3C7B-EC5E-F2AC-797A-5A5EAB389FB9}"/>
              </a:ext>
            </a:extLst>
          </p:cNvPr>
          <p:cNvSpPr/>
          <p:nvPr/>
        </p:nvSpPr>
        <p:spPr>
          <a:xfrm>
            <a:off x="2701042" y="5887487"/>
            <a:ext cx="53285" cy="6888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6" name="Rectangle 245">
            <a:extLst>
              <a:ext uri="{FF2B5EF4-FFF2-40B4-BE49-F238E27FC236}">
                <a16:creationId xmlns:a16="http://schemas.microsoft.com/office/drawing/2014/main" id="{5CDB042F-F6A3-6452-2271-8BED3CF1452D}"/>
              </a:ext>
            </a:extLst>
          </p:cNvPr>
          <p:cNvSpPr/>
          <p:nvPr/>
        </p:nvSpPr>
        <p:spPr>
          <a:xfrm>
            <a:off x="2341788" y="6613882"/>
            <a:ext cx="407508" cy="6888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AA6D870A-9C97-F440-3B28-92276609F83D}"/>
              </a:ext>
            </a:extLst>
          </p:cNvPr>
          <p:cNvSpPr/>
          <p:nvPr/>
        </p:nvSpPr>
        <p:spPr>
          <a:xfrm>
            <a:off x="2547939" y="6217491"/>
            <a:ext cx="197524" cy="6021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2E2CE20-7F3A-CC2E-70E3-6EFDC3E77CB4}"/>
              </a:ext>
            </a:extLst>
          </p:cNvPr>
          <p:cNvSpPr/>
          <p:nvPr/>
        </p:nvSpPr>
        <p:spPr>
          <a:xfrm rot="19200006" flipV="1">
            <a:off x="1859691" y="6195174"/>
            <a:ext cx="978193" cy="6846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9" name="Flèche : droite 148">
            <a:extLst>
              <a:ext uri="{FF2B5EF4-FFF2-40B4-BE49-F238E27FC236}">
                <a16:creationId xmlns:a16="http://schemas.microsoft.com/office/drawing/2014/main" id="{2E2D477E-9144-1602-DAC7-4428A2171052}"/>
              </a:ext>
            </a:extLst>
          </p:cNvPr>
          <p:cNvSpPr/>
          <p:nvPr/>
        </p:nvSpPr>
        <p:spPr>
          <a:xfrm>
            <a:off x="878417" y="6394189"/>
            <a:ext cx="649152" cy="304966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49F316A-D13B-BCA9-BA69-3A2CD1386528}"/>
              </a:ext>
            </a:extLst>
          </p:cNvPr>
          <p:cNvSpPr/>
          <p:nvPr/>
        </p:nvSpPr>
        <p:spPr>
          <a:xfrm>
            <a:off x="2660832" y="6284121"/>
            <a:ext cx="87114" cy="6021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7" name="Rectangle 306">
            <a:extLst>
              <a:ext uri="{FF2B5EF4-FFF2-40B4-BE49-F238E27FC236}">
                <a16:creationId xmlns:a16="http://schemas.microsoft.com/office/drawing/2014/main" id="{1A3B95DC-68BE-803B-D81F-CAE48C8DC895}"/>
              </a:ext>
            </a:extLst>
          </p:cNvPr>
          <p:cNvSpPr/>
          <p:nvPr/>
        </p:nvSpPr>
        <p:spPr>
          <a:xfrm rot="19423021">
            <a:off x="1977625" y="6401103"/>
            <a:ext cx="652275" cy="6021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9FF5F9D4-4619-301E-6666-1EFC8B9B9B02}"/>
              </a:ext>
            </a:extLst>
          </p:cNvPr>
          <p:cNvSpPr/>
          <p:nvPr/>
        </p:nvSpPr>
        <p:spPr>
          <a:xfrm rot="20105134">
            <a:off x="2017683" y="6430000"/>
            <a:ext cx="690877" cy="6021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DCF5E21F-B3E8-784C-CC48-18CA80305BC5}"/>
              </a:ext>
            </a:extLst>
          </p:cNvPr>
          <p:cNvSpPr/>
          <p:nvPr/>
        </p:nvSpPr>
        <p:spPr>
          <a:xfrm>
            <a:off x="1948380" y="6426982"/>
            <a:ext cx="796116" cy="688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E98A11A4-D654-273D-517D-852EDB9EEF5C}"/>
              </a:ext>
            </a:extLst>
          </p:cNvPr>
          <p:cNvSpPr/>
          <p:nvPr/>
        </p:nvSpPr>
        <p:spPr>
          <a:xfrm rot="435574">
            <a:off x="1950993" y="6586177"/>
            <a:ext cx="433985" cy="6888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B5BE9EB-FAF8-DE8B-D830-3904AF84630C}"/>
              </a:ext>
            </a:extLst>
          </p:cNvPr>
          <p:cNvSpPr/>
          <p:nvPr/>
        </p:nvSpPr>
        <p:spPr>
          <a:xfrm flipV="1">
            <a:off x="1936026" y="6413346"/>
            <a:ext cx="120740" cy="2580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95B83272-19E7-00D9-E6AC-2127D00681EB}"/>
              </a:ext>
            </a:extLst>
          </p:cNvPr>
          <p:cNvCxnSpPr>
            <a:cxnSpLocks/>
          </p:cNvCxnSpPr>
          <p:nvPr/>
        </p:nvCxnSpPr>
        <p:spPr>
          <a:xfrm flipV="1">
            <a:off x="2072013" y="6211956"/>
            <a:ext cx="468783" cy="341843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Connecteur droit 227">
            <a:extLst>
              <a:ext uri="{FF2B5EF4-FFF2-40B4-BE49-F238E27FC236}">
                <a16:creationId xmlns:a16="http://schemas.microsoft.com/office/drawing/2014/main" id="{9BAF00A3-51B2-6585-BBBF-082606412A42}"/>
              </a:ext>
            </a:extLst>
          </p:cNvPr>
          <p:cNvCxnSpPr>
            <a:cxnSpLocks/>
          </p:cNvCxnSpPr>
          <p:nvPr/>
        </p:nvCxnSpPr>
        <p:spPr>
          <a:xfrm flipV="1">
            <a:off x="2173568" y="6272381"/>
            <a:ext cx="388668" cy="28609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Connecteur droit 229">
            <a:extLst>
              <a:ext uri="{FF2B5EF4-FFF2-40B4-BE49-F238E27FC236}">
                <a16:creationId xmlns:a16="http://schemas.microsoft.com/office/drawing/2014/main" id="{FCFB71F1-D7C2-D3AF-9172-4F6030E46102}"/>
              </a:ext>
            </a:extLst>
          </p:cNvPr>
          <p:cNvCxnSpPr>
            <a:cxnSpLocks/>
          </p:cNvCxnSpPr>
          <p:nvPr/>
        </p:nvCxnSpPr>
        <p:spPr>
          <a:xfrm flipV="1">
            <a:off x="2171078" y="6345140"/>
            <a:ext cx="512468" cy="238052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Connecteur droit 231">
            <a:extLst>
              <a:ext uri="{FF2B5EF4-FFF2-40B4-BE49-F238E27FC236}">
                <a16:creationId xmlns:a16="http://schemas.microsoft.com/office/drawing/2014/main" id="{7C9F747F-7E70-3FF5-1488-30EAC4C0868B}"/>
              </a:ext>
            </a:extLst>
          </p:cNvPr>
          <p:cNvCxnSpPr>
            <a:cxnSpLocks/>
            <a:stCxn id="245" idx="0"/>
          </p:cNvCxnSpPr>
          <p:nvPr/>
        </p:nvCxnSpPr>
        <p:spPr>
          <a:xfrm flipV="1">
            <a:off x="2346438" y="6278936"/>
            <a:ext cx="324540" cy="14804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Connecteur droit 233">
            <a:extLst>
              <a:ext uri="{FF2B5EF4-FFF2-40B4-BE49-F238E27FC236}">
                <a16:creationId xmlns:a16="http://schemas.microsoft.com/office/drawing/2014/main" id="{6B174DB7-1B23-F810-F9F8-AA8F2DD992C0}"/>
              </a:ext>
            </a:extLst>
          </p:cNvPr>
          <p:cNvCxnSpPr>
            <a:cxnSpLocks/>
          </p:cNvCxnSpPr>
          <p:nvPr/>
        </p:nvCxnSpPr>
        <p:spPr>
          <a:xfrm>
            <a:off x="2542388" y="6213571"/>
            <a:ext cx="191104" cy="200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Connecteur droit 237">
            <a:extLst>
              <a:ext uri="{FF2B5EF4-FFF2-40B4-BE49-F238E27FC236}">
                <a16:creationId xmlns:a16="http://schemas.microsoft.com/office/drawing/2014/main" id="{53E036ED-6420-615D-A3FE-C91CE0D75900}"/>
              </a:ext>
            </a:extLst>
          </p:cNvPr>
          <p:cNvCxnSpPr>
            <a:cxnSpLocks/>
          </p:cNvCxnSpPr>
          <p:nvPr/>
        </p:nvCxnSpPr>
        <p:spPr>
          <a:xfrm>
            <a:off x="2559909" y="6273485"/>
            <a:ext cx="191104" cy="200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Connecteur droit 238">
            <a:extLst>
              <a:ext uri="{FF2B5EF4-FFF2-40B4-BE49-F238E27FC236}">
                <a16:creationId xmlns:a16="http://schemas.microsoft.com/office/drawing/2014/main" id="{A9C29E9A-AE0D-F1E0-0D40-5E97D3D97BB7}"/>
              </a:ext>
            </a:extLst>
          </p:cNvPr>
          <p:cNvCxnSpPr>
            <a:cxnSpLocks/>
          </p:cNvCxnSpPr>
          <p:nvPr/>
        </p:nvCxnSpPr>
        <p:spPr>
          <a:xfrm>
            <a:off x="2683546" y="6344518"/>
            <a:ext cx="71795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 5">
            <a:extLst>
              <a:ext uri="{FF2B5EF4-FFF2-40B4-BE49-F238E27FC236}">
                <a16:creationId xmlns:a16="http://schemas.microsoft.com/office/drawing/2014/main" id="{6FC46AA3-B1B0-19A0-5550-79799FED9BB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498" y="7331106"/>
            <a:ext cx="2620300" cy="1138583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55B9F975-3C4A-DB7A-57E0-AFF997D72551}"/>
              </a:ext>
            </a:extLst>
          </p:cNvPr>
          <p:cNvSpPr>
            <a:spLocks/>
          </p:cNvSpPr>
          <p:nvPr/>
        </p:nvSpPr>
        <p:spPr>
          <a:xfrm>
            <a:off x="4598659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Cable gland</a:t>
            </a:r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B6A03A00-9A42-5AF9-2AAC-1AEDFA205306}"/>
              </a:ext>
            </a:extLst>
          </p:cNvPr>
          <p:cNvSpPr>
            <a:spLocks/>
          </p:cNvSpPr>
          <p:nvPr/>
        </p:nvSpPr>
        <p:spPr>
          <a:xfrm>
            <a:off x="4953000" y="7378614"/>
            <a:ext cx="400049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GB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Tightening torque</a:t>
            </a:r>
          </a:p>
          <a:p>
            <a:pPr algn="ctr"/>
            <a:r>
              <a:rPr lang="en-GB" sz="500" b="1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N.m</a:t>
            </a:r>
            <a:endParaRPr lang="en-GB" sz="5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F8B9755E-0A79-39A7-E76D-8DDB42569AF6}"/>
              </a:ext>
            </a:extLst>
          </p:cNvPr>
          <p:cNvSpPr>
            <a:spLocks/>
          </p:cNvSpPr>
          <p:nvPr/>
        </p:nvSpPr>
        <p:spPr>
          <a:xfrm>
            <a:off x="5373056" y="7345314"/>
            <a:ext cx="377626" cy="270686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GB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Cable diameter</a:t>
            </a:r>
          </a:p>
          <a:p>
            <a:pPr algn="ctr"/>
            <a:r>
              <a:rPr lang="en-GB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1A7D550E-6D30-F944-7B07-F5BA29D50D3C}"/>
              </a:ext>
            </a:extLst>
          </p:cNvPr>
          <p:cNvSpPr>
            <a:spLocks/>
          </p:cNvSpPr>
          <p:nvPr/>
        </p:nvSpPr>
        <p:spPr>
          <a:xfrm>
            <a:off x="5805943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AWG</a:t>
            </a:r>
          </a:p>
          <a:p>
            <a:pPr algn="ctr"/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Cable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B626918C-C706-5569-E787-4F86D8ADDD2F}"/>
              </a:ext>
            </a:extLst>
          </p:cNvPr>
          <p:cNvSpPr>
            <a:spLocks/>
          </p:cNvSpPr>
          <p:nvPr/>
        </p:nvSpPr>
        <p:spPr>
          <a:xfrm>
            <a:off x="6233937" y="7349461"/>
            <a:ext cx="322795" cy="266540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Cable</a:t>
            </a:r>
          </a:p>
          <a:p>
            <a:pPr algn="ctr"/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Size</a:t>
            </a:r>
          </a:p>
          <a:p>
            <a:pPr algn="ctr"/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231" name="ZoneTexte 230">
            <a:extLst>
              <a:ext uri="{FF2B5EF4-FFF2-40B4-BE49-F238E27FC236}">
                <a16:creationId xmlns:a16="http://schemas.microsoft.com/office/drawing/2014/main" id="{5F4891E0-CFBB-7BA5-A813-4A58CAE88815}"/>
              </a:ext>
            </a:extLst>
          </p:cNvPr>
          <p:cNvSpPr txBox="1"/>
          <p:nvPr/>
        </p:nvSpPr>
        <p:spPr>
          <a:xfrm>
            <a:off x="5429539" y="7654865"/>
            <a:ext cx="264660" cy="92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en-GB" sz="600"/>
              <a:t>9-18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FD06385A-617B-11F5-A917-1016CEA5F21A}"/>
              </a:ext>
            </a:extLst>
          </p:cNvPr>
          <p:cNvSpPr/>
          <p:nvPr/>
        </p:nvSpPr>
        <p:spPr>
          <a:xfrm>
            <a:off x="2069069" y="7223821"/>
            <a:ext cx="321131" cy="289727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6FBBFC45-81B4-3C32-6E4F-584187C04E24}"/>
              </a:ext>
            </a:extLst>
          </p:cNvPr>
          <p:cNvSpPr/>
          <p:nvPr/>
        </p:nvSpPr>
        <p:spPr>
          <a:xfrm rot="16200000">
            <a:off x="2098027" y="7430827"/>
            <a:ext cx="115232" cy="424387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8E7B3A7B-9833-1FA5-7CE2-14E177B4F01F}"/>
              </a:ext>
            </a:extLst>
          </p:cNvPr>
          <p:cNvSpPr/>
          <p:nvPr/>
        </p:nvSpPr>
        <p:spPr>
          <a:xfrm rot="18796662" flipV="1">
            <a:off x="2026401" y="7208662"/>
            <a:ext cx="183186" cy="610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0" name="Rectangle 299">
            <a:extLst>
              <a:ext uri="{FF2B5EF4-FFF2-40B4-BE49-F238E27FC236}">
                <a16:creationId xmlns:a16="http://schemas.microsoft.com/office/drawing/2014/main" id="{80EE7129-D8BA-8AC9-BF23-DEEB7E7FDED7}"/>
              </a:ext>
            </a:extLst>
          </p:cNvPr>
          <p:cNvSpPr/>
          <p:nvPr/>
        </p:nvSpPr>
        <p:spPr>
          <a:xfrm rot="16200000" flipV="1">
            <a:off x="1697520" y="7261836"/>
            <a:ext cx="396417" cy="352932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2" name="Rectangle 291">
            <a:extLst>
              <a:ext uri="{FF2B5EF4-FFF2-40B4-BE49-F238E27FC236}">
                <a16:creationId xmlns:a16="http://schemas.microsoft.com/office/drawing/2014/main" id="{7BB39473-3E1D-4B05-F1D2-00A025C34D7C}"/>
              </a:ext>
            </a:extLst>
          </p:cNvPr>
          <p:cNvSpPr/>
          <p:nvPr/>
        </p:nvSpPr>
        <p:spPr>
          <a:xfrm rot="3093375" flipV="1">
            <a:off x="1841295" y="7655163"/>
            <a:ext cx="602194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A965B7BD-C754-C288-D7D5-E55AA0C86B38}"/>
              </a:ext>
            </a:extLst>
          </p:cNvPr>
          <p:cNvSpPr/>
          <p:nvPr/>
        </p:nvSpPr>
        <p:spPr>
          <a:xfrm rot="3093375">
            <a:off x="1845466" y="7816101"/>
            <a:ext cx="622010" cy="587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7" name="Flèche : droite 106">
            <a:extLst>
              <a:ext uri="{FF2B5EF4-FFF2-40B4-BE49-F238E27FC236}">
                <a16:creationId xmlns:a16="http://schemas.microsoft.com/office/drawing/2014/main" id="{166341EC-C9D3-F639-8B55-A394869D6138}"/>
              </a:ext>
            </a:extLst>
          </p:cNvPr>
          <p:cNvSpPr/>
          <p:nvPr/>
        </p:nvSpPr>
        <p:spPr>
          <a:xfrm rot="10800000">
            <a:off x="528704" y="7307075"/>
            <a:ext cx="443083" cy="23546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/>
          </a:p>
        </p:txBody>
      </p:sp>
      <p:cxnSp>
        <p:nvCxnSpPr>
          <p:cNvPr id="111" name="Connecteur droit 110">
            <a:extLst>
              <a:ext uri="{FF2B5EF4-FFF2-40B4-BE49-F238E27FC236}">
                <a16:creationId xmlns:a16="http://schemas.microsoft.com/office/drawing/2014/main" id="{434A36B0-F101-89BD-124B-5CDA65B604A0}"/>
              </a:ext>
            </a:extLst>
          </p:cNvPr>
          <p:cNvCxnSpPr>
            <a:cxnSpLocks/>
          </p:cNvCxnSpPr>
          <p:nvPr/>
        </p:nvCxnSpPr>
        <p:spPr>
          <a:xfrm>
            <a:off x="2281150" y="7384885"/>
            <a:ext cx="0" cy="12155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" name="Image 111" descr="Une image contenant plastique&#10;&#10;Description générée automatiquement avec une confiance moyenne">
            <a:extLst>
              <a:ext uri="{FF2B5EF4-FFF2-40B4-BE49-F238E27FC236}">
                <a16:creationId xmlns:a16="http://schemas.microsoft.com/office/drawing/2014/main" id="{5317B81E-1F0B-5530-5AB4-E39EB82B335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228446" y="7168700"/>
            <a:ext cx="639144" cy="691998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113" name="Rectangle 112">
            <a:extLst>
              <a:ext uri="{FF2B5EF4-FFF2-40B4-BE49-F238E27FC236}">
                <a16:creationId xmlns:a16="http://schemas.microsoft.com/office/drawing/2014/main" id="{C9CB54A0-5499-1249-653E-966214A6030E}"/>
              </a:ext>
            </a:extLst>
          </p:cNvPr>
          <p:cNvSpPr/>
          <p:nvPr/>
        </p:nvSpPr>
        <p:spPr>
          <a:xfrm>
            <a:off x="2288637" y="7346484"/>
            <a:ext cx="135252" cy="16383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4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60ADBA82-3500-7E2D-3132-B1A8AF3E13BF}"/>
              </a:ext>
            </a:extLst>
          </p:cNvPr>
          <p:cNvSpPr/>
          <p:nvPr/>
        </p:nvSpPr>
        <p:spPr>
          <a:xfrm>
            <a:off x="1874792" y="7715551"/>
            <a:ext cx="87438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/>
          </a:p>
        </p:txBody>
      </p:sp>
      <p:sp>
        <p:nvSpPr>
          <p:cNvPr id="115" name="ZoneTexte 114">
            <a:extLst>
              <a:ext uri="{FF2B5EF4-FFF2-40B4-BE49-F238E27FC236}">
                <a16:creationId xmlns:a16="http://schemas.microsoft.com/office/drawing/2014/main" id="{3398693E-9B1B-02AB-3B14-FF254850BF3C}"/>
              </a:ext>
            </a:extLst>
          </p:cNvPr>
          <p:cNvSpPr txBox="1"/>
          <p:nvPr/>
        </p:nvSpPr>
        <p:spPr>
          <a:xfrm>
            <a:off x="409912" y="7624332"/>
            <a:ext cx="797600" cy="270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9"/>
              <a:t>OUTPUT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1D9D465E-97CC-FB06-39CF-F15FFFCEA38A}"/>
              </a:ext>
            </a:extLst>
          </p:cNvPr>
          <p:cNvSpPr/>
          <p:nvPr/>
        </p:nvSpPr>
        <p:spPr>
          <a:xfrm rot="16200000">
            <a:off x="1766945" y="7330266"/>
            <a:ext cx="400427" cy="217828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8" name="Connecteur droit 107">
            <a:extLst>
              <a:ext uri="{FF2B5EF4-FFF2-40B4-BE49-F238E27FC236}">
                <a16:creationId xmlns:a16="http://schemas.microsoft.com/office/drawing/2014/main" id="{1EC973F1-63E0-60F4-29AB-BB06BDA755AB}"/>
              </a:ext>
            </a:extLst>
          </p:cNvPr>
          <p:cNvCxnSpPr>
            <a:cxnSpLocks/>
          </p:cNvCxnSpPr>
          <p:nvPr/>
        </p:nvCxnSpPr>
        <p:spPr>
          <a:xfrm>
            <a:off x="1852728" y="7322850"/>
            <a:ext cx="886315" cy="666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necteur droit 108">
            <a:extLst>
              <a:ext uri="{FF2B5EF4-FFF2-40B4-BE49-F238E27FC236}">
                <a16:creationId xmlns:a16="http://schemas.microsoft.com/office/drawing/2014/main" id="{9EB2E4B7-8228-8F90-AEAD-37428C5BC565}"/>
              </a:ext>
            </a:extLst>
          </p:cNvPr>
          <p:cNvCxnSpPr>
            <a:cxnSpLocks/>
          </p:cNvCxnSpPr>
          <p:nvPr/>
        </p:nvCxnSpPr>
        <p:spPr>
          <a:xfrm>
            <a:off x="2075313" y="7404769"/>
            <a:ext cx="20836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3C27EC0-A938-D96E-D069-E286CCFD23D7}"/>
              </a:ext>
            </a:extLst>
          </p:cNvPr>
          <p:cNvSpPr/>
          <p:nvPr/>
        </p:nvSpPr>
        <p:spPr>
          <a:xfrm rot="16200000">
            <a:off x="2159617" y="7420226"/>
            <a:ext cx="60616" cy="211603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0" name="Connecteur droit 109">
            <a:extLst>
              <a:ext uri="{FF2B5EF4-FFF2-40B4-BE49-F238E27FC236}">
                <a16:creationId xmlns:a16="http://schemas.microsoft.com/office/drawing/2014/main" id="{01797C98-4E63-7312-56B1-D99829D76AF6}"/>
              </a:ext>
            </a:extLst>
          </p:cNvPr>
          <p:cNvCxnSpPr>
            <a:cxnSpLocks/>
            <a:stCxn id="112" idx="1"/>
          </p:cNvCxnSpPr>
          <p:nvPr/>
        </p:nvCxnSpPr>
        <p:spPr>
          <a:xfrm flipV="1">
            <a:off x="1867590" y="7474315"/>
            <a:ext cx="420493" cy="4038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" name="Rectangle 285">
            <a:extLst>
              <a:ext uri="{FF2B5EF4-FFF2-40B4-BE49-F238E27FC236}">
                <a16:creationId xmlns:a16="http://schemas.microsoft.com/office/drawing/2014/main" id="{0D747E87-7F5B-8A56-1675-1088ADB59C48}"/>
              </a:ext>
            </a:extLst>
          </p:cNvPr>
          <p:cNvSpPr/>
          <p:nvPr/>
        </p:nvSpPr>
        <p:spPr>
          <a:xfrm>
            <a:off x="2072013" y="7533834"/>
            <a:ext cx="665863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0" name="Rectangle 289">
            <a:extLst>
              <a:ext uri="{FF2B5EF4-FFF2-40B4-BE49-F238E27FC236}">
                <a16:creationId xmlns:a16="http://schemas.microsoft.com/office/drawing/2014/main" id="{6D53294C-ECA3-BBBD-D756-62AB3C679B71}"/>
              </a:ext>
            </a:extLst>
          </p:cNvPr>
          <p:cNvSpPr/>
          <p:nvPr/>
        </p:nvSpPr>
        <p:spPr>
          <a:xfrm>
            <a:off x="2492033" y="748367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FC958FD-2064-09C0-7251-6B84CCFC2B98}"/>
              </a:ext>
            </a:extLst>
          </p:cNvPr>
          <p:cNvSpPr txBox="1"/>
          <p:nvPr/>
        </p:nvSpPr>
        <p:spPr>
          <a:xfrm>
            <a:off x="3985498" y="4609317"/>
            <a:ext cx="2571234" cy="8463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900" b="1" u="sng" spc="-60" dirty="0"/>
              <a:t>POWER SUPPLY/FLOODLIGHT WIRING</a:t>
            </a:r>
          </a:p>
          <a:p>
            <a:r>
              <a:rPr lang="en-GB" sz="800" spc="-60" dirty="0"/>
              <a:t>Using 7G1.5 cable, connect wire "6" to the "WAGO 221" terminal block, which will be connected to terminals 2+ and 3+ using 1mm² wire.</a:t>
            </a:r>
          </a:p>
          <a:p>
            <a:r>
              <a:rPr lang="en-GB" sz="800" spc="-60" dirty="0"/>
              <a:t>For a larger cross section 7G cable, an external connection will have to be made. (Contact us)</a:t>
            </a:r>
          </a:p>
        </p:txBody>
      </p:sp>
    </p:spTree>
    <p:extLst>
      <p:ext uri="{BB962C8B-B14F-4D97-AF65-F5344CB8AC3E}">
        <p14:creationId xmlns:p14="http://schemas.microsoft.com/office/powerpoint/2010/main" val="370817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9" name="Groupe 278">
            <a:extLst>
              <a:ext uri="{FF2B5EF4-FFF2-40B4-BE49-F238E27FC236}">
                <a16:creationId xmlns:a16="http://schemas.microsoft.com/office/drawing/2014/main" id="{E2753D34-1117-41DF-4247-77D8830A4D8E}"/>
              </a:ext>
            </a:extLst>
          </p:cNvPr>
          <p:cNvGrpSpPr/>
          <p:nvPr/>
        </p:nvGrpSpPr>
        <p:grpSpPr>
          <a:xfrm rot="5400000">
            <a:off x="562354" y="5611844"/>
            <a:ext cx="4304385" cy="2283990"/>
            <a:chOff x="2953378" y="6323398"/>
            <a:chExt cx="3386527" cy="1778079"/>
          </a:xfrm>
        </p:grpSpPr>
        <p:sp>
          <p:nvSpPr>
            <p:cNvPr id="283" name="Forme libre : forme 282">
              <a:extLst>
                <a:ext uri="{FF2B5EF4-FFF2-40B4-BE49-F238E27FC236}">
                  <a16:creationId xmlns:a16="http://schemas.microsoft.com/office/drawing/2014/main" id="{EC4E23C2-273A-D64D-4600-DAA46EA6C2B2}"/>
                </a:ext>
              </a:extLst>
            </p:cNvPr>
            <p:cNvSpPr/>
            <p:nvPr/>
          </p:nvSpPr>
          <p:spPr>
            <a:xfrm>
              <a:off x="5296746" y="7138141"/>
              <a:ext cx="277467" cy="185338"/>
            </a:xfrm>
            <a:custGeom>
              <a:avLst/>
              <a:gdLst>
                <a:gd name="connsiteX0" fmla="*/ 0 w 277467"/>
                <a:gd name="connsiteY0" fmla="*/ 2381 h 192014"/>
                <a:gd name="connsiteX1" fmla="*/ 50006 w 277467"/>
                <a:gd name="connsiteY1" fmla="*/ 171450 h 192014"/>
                <a:gd name="connsiteX2" fmla="*/ 166687 w 277467"/>
                <a:gd name="connsiteY2" fmla="*/ 185737 h 192014"/>
                <a:gd name="connsiteX3" fmla="*/ 261937 w 277467"/>
                <a:gd name="connsiteY3" fmla="*/ 140493 h 192014"/>
                <a:gd name="connsiteX4" fmla="*/ 276225 w 277467"/>
                <a:gd name="connsiteY4" fmla="*/ 0 h 19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467" h="192014">
                  <a:moveTo>
                    <a:pt x="0" y="2381"/>
                  </a:moveTo>
                  <a:cubicBezTo>
                    <a:pt x="11112" y="71636"/>
                    <a:pt x="22225" y="140891"/>
                    <a:pt x="50006" y="171450"/>
                  </a:cubicBezTo>
                  <a:cubicBezTo>
                    <a:pt x="77787" y="202009"/>
                    <a:pt x="131365" y="190896"/>
                    <a:pt x="166687" y="185737"/>
                  </a:cubicBezTo>
                  <a:cubicBezTo>
                    <a:pt x="202009" y="180578"/>
                    <a:pt x="243681" y="171449"/>
                    <a:pt x="261937" y="140493"/>
                  </a:cubicBezTo>
                  <a:cubicBezTo>
                    <a:pt x="280193" y="109537"/>
                    <a:pt x="278209" y="54768"/>
                    <a:pt x="276225" y="0"/>
                  </a:cubicBezTo>
                </a:path>
              </a:pathLst>
            </a:custGeom>
            <a:noFill/>
            <a:ln w="47625">
              <a:solidFill>
                <a:srgbClr val="5353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4" name="Forme libre : forme 283">
              <a:extLst>
                <a:ext uri="{FF2B5EF4-FFF2-40B4-BE49-F238E27FC236}">
                  <a16:creationId xmlns:a16="http://schemas.microsoft.com/office/drawing/2014/main" id="{77D0ECA6-7147-7663-E7EB-497509744C04}"/>
                </a:ext>
              </a:extLst>
            </p:cNvPr>
            <p:cNvSpPr/>
            <p:nvPr/>
          </p:nvSpPr>
          <p:spPr>
            <a:xfrm>
              <a:off x="5349055" y="7384541"/>
              <a:ext cx="217935" cy="108069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5" name="Forme libre : forme 284">
              <a:extLst>
                <a:ext uri="{FF2B5EF4-FFF2-40B4-BE49-F238E27FC236}">
                  <a16:creationId xmlns:a16="http://schemas.microsoft.com/office/drawing/2014/main" id="{8F49660E-A64A-4661-8BBA-A7419FAB736B}"/>
                </a:ext>
              </a:extLst>
            </p:cNvPr>
            <p:cNvSpPr/>
            <p:nvPr/>
          </p:nvSpPr>
          <p:spPr>
            <a:xfrm>
              <a:off x="5355534" y="7329086"/>
              <a:ext cx="229618" cy="132567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7" name="Forme libre : forme 66">
              <a:extLst>
                <a:ext uri="{FF2B5EF4-FFF2-40B4-BE49-F238E27FC236}">
                  <a16:creationId xmlns:a16="http://schemas.microsoft.com/office/drawing/2014/main" id="{F6EFA107-4342-4771-0479-D0588DA12EFA}"/>
                </a:ext>
              </a:extLst>
            </p:cNvPr>
            <p:cNvSpPr/>
            <p:nvPr/>
          </p:nvSpPr>
          <p:spPr>
            <a:xfrm rot="1096070">
              <a:off x="5427602" y="7304738"/>
              <a:ext cx="161514" cy="105954"/>
            </a:xfrm>
            <a:custGeom>
              <a:avLst/>
              <a:gdLst>
                <a:gd name="connsiteX0" fmla="*/ 0 w 164306"/>
                <a:gd name="connsiteY0" fmla="*/ 126206 h 126206"/>
                <a:gd name="connsiteX1" fmla="*/ 164306 w 164306"/>
                <a:gd name="connsiteY1" fmla="*/ 0 h 126206"/>
                <a:gd name="connsiteX2" fmla="*/ 164306 w 164306"/>
                <a:gd name="connsiteY2" fmla="*/ 0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306" h="126206">
                  <a:moveTo>
                    <a:pt x="0" y="126206"/>
                  </a:moveTo>
                  <a:lnTo>
                    <a:pt x="164306" y="0"/>
                  </a:lnTo>
                  <a:lnTo>
                    <a:pt x="164306" y="0"/>
                  </a:lnTo>
                </a:path>
              </a:pathLst>
            </a:custGeom>
            <a:noFill/>
            <a:ln>
              <a:solidFill>
                <a:srgbClr val="DADA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C60A194A-8363-63DA-CE19-EEFDA98A43DA}"/>
                </a:ext>
              </a:extLst>
            </p:cNvPr>
            <p:cNvCxnSpPr>
              <a:cxnSpLocks/>
              <a:stCxn id="285" idx="0"/>
            </p:cNvCxnSpPr>
            <p:nvPr/>
          </p:nvCxnSpPr>
          <p:spPr>
            <a:xfrm flipH="1">
              <a:off x="5329933" y="7461653"/>
              <a:ext cx="25601" cy="45353"/>
            </a:xfrm>
            <a:prstGeom prst="line">
              <a:avLst/>
            </a:prstGeom>
            <a:ln w="34925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097DF08B-4428-B3F5-DEA2-4A9486D0F1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61818" y="7385523"/>
              <a:ext cx="50007" cy="6191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9A85E9D9-33BB-9438-B15E-C455887A43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13716" y="7480873"/>
              <a:ext cx="89408" cy="42924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F30074A7-8F4E-50FF-C7FE-FAC7593EBE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29934" y="7480920"/>
              <a:ext cx="75607" cy="36188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ABD213D6-E03C-255F-F67C-F7D4AC6104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77452" y="7361785"/>
              <a:ext cx="60831" cy="102393"/>
            </a:xfrm>
            <a:prstGeom prst="line">
              <a:avLst/>
            </a:prstGeom>
            <a:ln w="12700">
              <a:solidFill>
                <a:srgbClr val="DADA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8ECE0992-7E0D-9406-35C0-B6ABEADA636A}"/>
                </a:ext>
              </a:extLst>
            </p:cNvPr>
            <p:cNvSpPr/>
            <p:nvPr/>
          </p:nvSpPr>
          <p:spPr>
            <a:xfrm>
              <a:off x="4319578" y="7429345"/>
              <a:ext cx="466725" cy="385406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0A02EBE9-304B-EC4E-58BD-5F04A7BE6CCD}"/>
                </a:ext>
              </a:extLst>
            </p:cNvPr>
            <p:cNvSpPr/>
            <p:nvPr/>
          </p:nvSpPr>
          <p:spPr>
            <a:xfrm>
              <a:off x="4262428" y="7139840"/>
              <a:ext cx="190500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C325564A-8A30-C666-E160-3DA5FF3E1AC4}"/>
                </a:ext>
              </a:extLst>
            </p:cNvPr>
            <p:cNvSpPr/>
            <p:nvPr/>
          </p:nvSpPr>
          <p:spPr>
            <a:xfrm rot="5400000">
              <a:off x="4349432" y="7131294"/>
              <a:ext cx="258094" cy="374192"/>
            </a:xfrm>
            <a:prstGeom prst="rect">
              <a:avLst/>
            </a:prstGeom>
            <a:solidFill>
              <a:srgbClr val="DADA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76" name="Image 75">
              <a:extLst>
                <a:ext uri="{FF2B5EF4-FFF2-40B4-BE49-F238E27FC236}">
                  <a16:creationId xmlns:a16="http://schemas.microsoft.com/office/drawing/2014/main" id="{0114796A-5D62-0B5A-E6AD-7873CD1EDC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53378" y="6323398"/>
              <a:ext cx="3386527" cy="1778079"/>
            </a:xfrm>
            <a:prstGeom prst="rect">
              <a:avLst/>
            </a:prstGeom>
          </p:spPr>
        </p:pic>
      </p:grpSp>
      <p:sp>
        <p:nvSpPr>
          <p:cNvPr id="16" name="Rectangle à coins arrondis 91">
            <a:extLst>
              <a:ext uri="{FF2B5EF4-FFF2-40B4-BE49-F238E27FC236}">
                <a16:creationId xmlns:a16="http://schemas.microsoft.com/office/drawing/2014/main" id="{C61824C2-A428-44F1-89FA-8B149373056F}"/>
              </a:ext>
            </a:extLst>
          </p:cNvPr>
          <p:cNvSpPr/>
          <p:nvPr/>
        </p:nvSpPr>
        <p:spPr>
          <a:xfrm>
            <a:off x="210013" y="189871"/>
            <a:ext cx="6421881" cy="8956105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338BA087-4D5C-4196-BF22-5E7751129643}"/>
              </a:ext>
            </a:extLst>
          </p:cNvPr>
          <p:cNvGrpSpPr/>
          <p:nvPr/>
        </p:nvGrpSpPr>
        <p:grpSpPr>
          <a:xfrm>
            <a:off x="210013" y="139911"/>
            <a:ext cx="652000" cy="461665"/>
            <a:chOff x="-2044460" y="628184"/>
            <a:chExt cx="360000" cy="46166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DE9D4B2-3632-406E-96B1-D4E5C8BF1032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C2C6ED00-D474-4330-BED6-6D5AD2CB08A5}"/>
                </a:ext>
              </a:extLst>
            </p:cNvPr>
            <p:cNvSpPr txBox="1"/>
            <p:nvPr/>
          </p:nvSpPr>
          <p:spPr>
            <a:xfrm>
              <a:off x="-2029250" y="628184"/>
              <a:ext cx="3421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3d</a:t>
              </a:r>
            </a:p>
          </p:txBody>
        </p:sp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742F720F-EC81-4E69-B7C4-1832DF5183D9}"/>
              </a:ext>
            </a:extLst>
          </p:cNvPr>
          <p:cNvGrpSpPr/>
          <p:nvPr/>
        </p:nvGrpSpPr>
        <p:grpSpPr>
          <a:xfrm>
            <a:off x="1127879" y="222929"/>
            <a:ext cx="4911202" cy="584775"/>
            <a:chOff x="-2044460" y="628184"/>
            <a:chExt cx="360000" cy="778502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A17059F-9DAF-4720-A9F1-98850DAA1268}"/>
                </a:ext>
              </a:extLst>
            </p:cNvPr>
            <p:cNvSpPr/>
            <p:nvPr/>
          </p:nvSpPr>
          <p:spPr>
            <a:xfrm>
              <a:off x="-2044460" y="679016"/>
              <a:ext cx="360000" cy="62729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C51C008E-BE68-4FD2-AD43-DE19FB73119F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7785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POWER SUPPLY WIRING WITH THE </a:t>
              </a:r>
              <a:br>
                <a:rPr lang="en-GB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en-GB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D4i PROTOCOL</a:t>
              </a:r>
            </a:p>
          </p:txBody>
        </p:sp>
      </p:grpSp>
      <p:sp>
        <p:nvSpPr>
          <p:cNvPr id="90" name="Rectangle 89">
            <a:extLst>
              <a:ext uri="{FF2B5EF4-FFF2-40B4-BE49-F238E27FC236}">
                <a16:creationId xmlns:a16="http://schemas.microsoft.com/office/drawing/2014/main" id="{42314DE8-BD21-0477-2B49-E8373453E3B7}"/>
              </a:ext>
            </a:extLst>
          </p:cNvPr>
          <p:cNvSpPr/>
          <p:nvPr/>
        </p:nvSpPr>
        <p:spPr>
          <a:xfrm>
            <a:off x="6422646" y="435500"/>
            <a:ext cx="197794" cy="340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DB005C4-11A7-BEE9-01C8-826E1E234C6F}"/>
              </a:ext>
            </a:extLst>
          </p:cNvPr>
          <p:cNvSpPr>
            <a:spLocks/>
          </p:cNvSpPr>
          <p:nvPr/>
        </p:nvSpPr>
        <p:spPr>
          <a:xfrm>
            <a:off x="3339873" y="1136882"/>
            <a:ext cx="697362" cy="323002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816E0686-7A2A-A165-F2B7-2F1A84A92B2F}"/>
              </a:ext>
            </a:extLst>
          </p:cNvPr>
          <p:cNvGrpSpPr/>
          <p:nvPr/>
        </p:nvGrpSpPr>
        <p:grpSpPr>
          <a:xfrm>
            <a:off x="569464" y="1465149"/>
            <a:ext cx="4512486" cy="2901007"/>
            <a:chOff x="79095" y="4978683"/>
            <a:chExt cx="4495195" cy="2680449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0DEFAF9B-9F95-1BC4-9CD7-B2FC7B54E5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04948" y="4978683"/>
              <a:ext cx="3369342" cy="2604922"/>
            </a:xfrm>
            <a:prstGeom prst="rect">
              <a:avLst/>
            </a:prstGeom>
            <a:ln>
              <a:noFill/>
            </a:ln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BE5F2AA-079D-12CD-773A-650E491E5D22}"/>
                </a:ext>
              </a:extLst>
            </p:cNvPr>
            <p:cNvSpPr/>
            <p:nvPr/>
          </p:nvSpPr>
          <p:spPr>
            <a:xfrm>
              <a:off x="79095" y="5705834"/>
              <a:ext cx="1113048" cy="19532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290EBB77-8780-009A-EE66-E0FE8C0D308A}"/>
              </a:ext>
            </a:extLst>
          </p:cNvPr>
          <p:cNvCxnSpPr>
            <a:cxnSpLocks/>
          </p:cNvCxnSpPr>
          <p:nvPr/>
        </p:nvCxnSpPr>
        <p:spPr>
          <a:xfrm>
            <a:off x="3819692" y="2155345"/>
            <a:ext cx="831572" cy="278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99AC4467-440C-4A8D-D88A-CCF76A3DA8FD}"/>
              </a:ext>
            </a:extLst>
          </p:cNvPr>
          <p:cNvCxnSpPr>
            <a:cxnSpLocks/>
          </p:cNvCxnSpPr>
          <p:nvPr/>
        </p:nvCxnSpPr>
        <p:spPr>
          <a:xfrm flipV="1">
            <a:off x="4023471" y="2453397"/>
            <a:ext cx="14166" cy="1221145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1C0954C-DD31-5DB9-ECDB-97C37A874AF9}"/>
              </a:ext>
            </a:extLst>
          </p:cNvPr>
          <p:cNvCxnSpPr>
            <a:cxnSpLocks/>
          </p:cNvCxnSpPr>
          <p:nvPr/>
        </p:nvCxnSpPr>
        <p:spPr>
          <a:xfrm>
            <a:off x="3808178" y="2455508"/>
            <a:ext cx="229459" cy="0"/>
          </a:xfrm>
          <a:prstGeom prst="line">
            <a:avLst/>
          </a:prstGeom>
          <a:ln>
            <a:solidFill>
              <a:srgbClr val="EBE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B92B6874-421B-CAC1-E8C0-2DE1CDBD87A0}"/>
              </a:ext>
            </a:extLst>
          </p:cNvPr>
          <p:cNvCxnSpPr>
            <a:cxnSpLocks/>
          </p:cNvCxnSpPr>
          <p:nvPr/>
        </p:nvCxnSpPr>
        <p:spPr>
          <a:xfrm>
            <a:off x="3810643" y="3744856"/>
            <a:ext cx="9318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E1CB6D6D-C937-F1F4-6B36-4760D09FD481}"/>
              </a:ext>
            </a:extLst>
          </p:cNvPr>
          <p:cNvCxnSpPr>
            <a:cxnSpLocks/>
          </p:cNvCxnSpPr>
          <p:nvPr/>
        </p:nvCxnSpPr>
        <p:spPr>
          <a:xfrm flipH="1">
            <a:off x="3888314" y="3744856"/>
            <a:ext cx="1472" cy="184642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BE7CFB65-98D3-481B-AB51-25DB110F517B}"/>
              </a:ext>
            </a:extLst>
          </p:cNvPr>
          <p:cNvCxnSpPr>
            <a:cxnSpLocks/>
          </p:cNvCxnSpPr>
          <p:nvPr/>
        </p:nvCxnSpPr>
        <p:spPr>
          <a:xfrm>
            <a:off x="3808178" y="3590228"/>
            <a:ext cx="732846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68986C51-E926-6423-A784-A9EAE49ECDCA}"/>
              </a:ext>
            </a:extLst>
          </p:cNvPr>
          <p:cNvCxnSpPr>
            <a:cxnSpLocks/>
          </p:cNvCxnSpPr>
          <p:nvPr/>
        </p:nvCxnSpPr>
        <p:spPr>
          <a:xfrm flipV="1">
            <a:off x="4528974" y="2981217"/>
            <a:ext cx="341756" cy="34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5AB2AFA8-4054-DB1A-9E32-CE32C17F679A}"/>
              </a:ext>
            </a:extLst>
          </p:cNvPr>
          <p:cNvCxnSpPr>
            <a:cxnSpLocks/>
          </p:cNvCxnSpPr>
          <p:nvPr/>
        </p:nvCxnSpPr>
        <p:spPr>
          <a:xfrm>
            <a:off x="4541025" y="2981217"/>
            <a:ext cx="0" cy="60901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4F921E2B-1A86-8AEE-C829-1F009DB5CA9C}"/>
              </a:ext>
            </a:extLst>
          </p:cNvPr>
          <p:cNvCxnSpPr>
            <a:cxnSpLocks/>
          </p:cNvCxnSpPr>
          <p:nvPr/>
        </p:nvCxnSpPr>
        <p:spPr>
          <a:xfrm>
            <a:off x="3808178" y="3400710"/>
            <a:ext cx="530411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D3812877-5B26-23AC-AA1C-2F64C9AC30C0}"/>
              </a:ext>
            </a:extLst>
          </p:cNvPr>
          <p:cNvCxnSpPr>
            <a:cxnSpLocks/>
          </p:cNvCxnSpPr>
          <p:nvPr/>
        </p:nvCxnSpPr>
        <p:spPr>
          <a:xfrm flipH="1">
            <a:off x="4330191" y="1753159"/>
            <a:ext cx="6491" cy="1659335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7C51C0CE-CBED-450C-9B51-1672C57D5B4D}"/>
              </a:ext>
            </a:extLst>
          </p:cNvPr>
          <p:cNvCxnSpPr>
            <a:cxnSpLocks/>
          </p:cNvCxnSpPr>
          <p:nvPr/>
        </p:nvCxnSpPr>
        <p:spPr>
          <a:xfrm>
            <a:off x="4338590" y="1765850"/>
            <a:ext cx="532090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0BE0F2DA-9EE4-5CA7-6223-3BA58164CC19}"/>
              </a:ext>
            </a:extLst>
          </p:cNvPr>
          <p:cNvCxnSpPr>
            <a:cxnSpLocks/>
          </p:cNvCxnSpPr>
          <p:nvPr/>
        </p:nvCxnSpPr>
        <p:spPr>
          <a:xfrm>
            <a:off x="3805489" y="3209541"/>
            <a:ext cx="165651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666F0FE6-EF2E-1FFE-CA91-76E59D54AFB9}"/>
              </a:ext>
            </a:extLst>
          </p:cNvPr>
          <p:cNvCxnSpPr>
            <a:cxnSpLocks/>
          </p:cNvCxnSpPr>
          <p:nvPr/>
        </p:nvCxnSpPr>
        <p:spPr>
          <a:xfrm flipH="1">
            <a:off x="3952706" y="3201408"/>
            <a:ext cx="6892" cy="616219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955A7655-6D93-6B6F-9AC3-C21E1E618926}"/>
              </a:ext>
            </a:extLst>
          </p:cNvPr>
          <p:cNvCxnSpPr>
            <a:cxnSpLocks/>
          </p:cNvCxnSpPr>
          <p:nvPr/>
        </p:nvCxnSpPr>
        <p:spPr>
          <a:xfrm flipV="1">
            <a:off x="3808178" y="3020569"/>
            <a:ext cx="651526" cy="237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36F624DF-A639-E865-6A1A-72882FFCD394}"/>
              </a:ext>
            </a:extLst>
          </p:cNvPr>
          <p:cNvCxnSpPr>
            <a:cxnSpLocks/>
          </p:cNvCxnSpPr>
          <p:nvPr/>
        </p:nvCxnSpPr>
        <p:spPr>
          <a:xfrm>
            <a:off x="4436487" y="2861819"/>
            <a:ext cx="444644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28CFED4A-85ED-FA11-2067-7C2E8A000AE4}"/>
              </a:ext>
            </a:extLst>
          </p:cNvPr>
          <p:cNvCxnSpPr>
            <a:cxnSpLocks/>
          </p:cNvCxnSpPr>
          <p:nvPr/>
        </p:nvCxnSpPr>
        <p:spPr>
          <a:xfrm>
            <a:off x="4446513" y="2861819"/>
            <a:ext cx="0" cy="15875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E8E78AA1-39F8-6E7C-3AF9-1BEBC85462C6}"/>
              </a:ext>
            </a:extLst>
          </p:cNvPr>
          <p:cNvCxnSpPr>
            <a:cxnSpLocks/>
          </p:cNvCxnSpPr>
          <p:nvPr/>
        </p:nvCxnSpPr>
        <p:spPr>
          <a:xfrm>
            <a:off x="4225755" y="1867121"/>
            <a:ext cx="644329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Connecteur droit 233">
            <a:extLst>
              <a:ext uri="{FF2B5EF4-FFF2-40B4-BE49-F238E27FC236}">
                <a16:creationId xmlns:a16="http://schemas.microsoft.com/office/drawing/2014/main" id="{5BD91130-55A4-28B3-30BA-09CF091607A8}"/>
              </a:ext>
            </a:extLst>
          </p:cNvPr>
          <p:cNvCxnSpPr>
            <a:cxnSpLocks/>
          </p:cNvCxnSpPr>
          <p:nvPr/>
        </p:nvCxnSpPr>
        <p:spPr>
          <a:xfrm flipH="1">
            <a:off x="4225756" y="1852794"/>
            <a:ext cx="1542" cy="979418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Connecteur droit 234">
            <a:extLst>
              <a:ext uri="{FF2B5EF4-FFF2-40B4-BE49-F238E27FC236}">
                <a16:creationId xmlns:a16="http://schemas.microsoft.com/office/drawing/2014/main" id="{A0CA8AF5-DD60-2526-C2C0-77B7497E81FE}"/>
              </a:ext>
            </a:extLst>
          </p:cNvPr>
          <p:cNvCxnSpPr>
            <a:cxnSpLocks/>
          </p:cNvCxnSpPr>
          <p:nvPr/>
        </p:nvCxnSpPr>
        <p:spPr>
          <a:xfrm>
            <a:off x="3805489" y="2820723"/>
            <a:ext cx="420265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5F86F709-B5AD-293D-A69A-12E364D71669}"/>
              </a:ext>
            </a:extLst>
          </p:cNvPr>
          <p:cNvCxnSpPr>
            <a:cxnSpLocks/>
          </p:cNvCxnSpPr>
          <p:nvPr/>
        </p:nvCxnSpPr>
        <p:spPr>
          <a:xfrm>
            <a:off x="3804422" y="2608476"/>
            <a:ext cx="106451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EE0648FB-3194-5341-B167-3C5A742566CA}"/>
              </a:ext>
            </a:extLst>
          </p:cNvPr>
          <p:cNvCxnSpPr>
            <a:cxnSpLocks/>
          </p:cNvCxnSpPr>
          <p:nvPr/>
        </p:nvCxnSpPr>
        <p:spPr>
          <a:xfrm flipV="1">
            <a:off x="3805023" y="2291063"/>
            <a:ext cx="326269" cy="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CC0B4656-E288-2A2D-C429-4F9148437AD8}"/>
              </a:ext>
            </a:extLst>
          </p:cNvPr>
          <p:cNvCxnSpPr>
            <a:cxnSpLocks/>
          </p:cNvCxnSpPr>
          <p:nvPr/>
        </p:nvCxnSpPr>
        <p:spPr>
          <a:xfrm flipV="1">
            <a:off x="3810943" y="2453396"/>
            <a:ext cx="227386" cy="71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7A120A65-84D4-9D9F-A02F-287E33643C69}"/>
              </a:ext>
            </a:extLst>
          </p:cNvPr>
          <p:cNvCxnSpPr>
            <a:cxnSpLocks/>
          </p:cNvCxnSpPr>
          <p:nvPr/>
        </p:nvCxnSpPr>
        <p:spPr>
          <a:xfrm flipH="1">
            <a:off x="4651264" y="1988012"/>
            <a:ext cx="3308" cy="168723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94D0E149-3ACD-E274-4E17-1C8C69B4DC82}"/>
              </a:ext>
            </a:extLst>
          </p:cNvPr>
          <p:cNvCxnSpPr>
            <a:cxnSpLocks/>
          </p:cNvCxnSpPr>
          <p:nvPr/>
        </p:nvCxnSpPr>
        <p:spPr>
          <a:xfrm>
            <a:off x="4639850" y="1990572"/>
            <a:ext cx="223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BF1709BB-BA67-7EBE-2CE0-3D0F0FBCFFC8}"/>
              </a:ext>
            </a:extLst>
          </p:cNvPr>
          <p:cNvCxnSpPr>
            <a:cxnSpLocks/>
          </p:cNvCxnSpPr>
          <p:nvPr/>
        </p:nvCxnSpPr>
        <p:spPr>
          <a:xfrm flipH="1">
            <a:off x="4128078" y="2289316"/>
            <a:ext cx="130" cy="44539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id="{CADEC978-1A9C-9562-C685-DCF0F8A59F26}"/>
              </a:ext>
            </a:extLst>
          </p:cNvPr>
          <p:cNvCxnSpPr>
            <a:cxnSpLocks/>
          </p:cNvCxnSpPr>
          <p:nvPr/>
        </p:nvCxnSpPr>
        <p:spPr>
          <a:xfrm flipV="1">
            <a:off x="4115622" y="2726571"/>
            <a:ext cx="761983" cy="1433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0613C325-8A71-0327-3B68-135CA108298A}"/>
              </a:ext>
            </a:extLst>
          </p:cNvPr>
          <p:cNvCxnSpPr>
            <a:cxnSpLocks/>
          </p:cNvCxnSpPr>
          <p:nvPr/>
        </p:nvCxnSpPr>
        <p:spPr>
          <a:xfrm>
            <a:off x="3824293" y="2289316"/>
            <a:ext cx="303915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EFE8E6E9-E816-37C5-F82C-91CD6BD734D4}"/>
              </a:ext>
            </a:extLst>
          </p:cNvPr>
          <p:cNvCxnSpPr>
            <a:cxnSpLocks/>
          </p:cNvCxnSpPr>
          <p:nvPr/>
        </p:nvCxnSpPr>
        <p:spPr>
          <a:xfrm flipH="1">
            <a:off x="4128078" y="2288097"/>
            <a:ext cx="130" cy="438474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4D4B4903-AB21-DE62-9196-323E149E6DF5}"/>
              </a:ext>
            </a:extLst>
          </p:cNvPr>
          <p:cNvCxnSpPr>
            <a:cxnSpLocks/>
          </p:cNvCxnSpPr>
          <p:nvPr/>
        </p:nvCxnSpPr>
        <p:spPr>
          <a:xfrm>
            <a:off x="4128078" y="2726571"/>
            <a:ext cx="749527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056F2B62-6382-FC1E-A914-86DC2684D8DE}"/>
              </a:ext>
            </a:extLst>
          </p:cNvPr>
          <p:cNvCxnSpPr>
            <a:cxnSpLocks/>
          </p:cNvCxnSpPr>
          <p:nvPr/>
        </p:nvCxnSpPr>
        <p:spPr>
          <a:xfrm flipH="1">
            <a:off x="4021111" y="2455263"/>
            <a:ext cx="16528" cy="123811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605B79B8-13B8-8C7E-4D9A-9EAE960F4FC9}"/>
              </a:ext>
            </a:extLst>
          </p:cNvPr>
          <p:cNvCxnSpPr>
            <a:cxnSpLocks/>
          </p:cNvCxnSpPr>
          <p:nvPr/>
        </p:nvCxnSpPr>
        <p:spPr>
          <a:xfrm>
            <a:off x="3805023" y="2151899"/>
            <a:ext cx="846241" cy="316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Connecteur droit 267">
            <a:extLst>
              <a:ext uri="{FF2B5EF4-FFF2-40B4-BE49-F238E27FC236}">
                <a16:creationId xmlns:a16="http://schemas.microsoft.com/office/drawing/2014/main" id="{226D9C21-0AE8-40C3-EC0F-1C918D541412}"/>
              </a:ext>
            </a:extLst>
          </p:cNvPr>
          <p:cNvCxnSpPr>
            <a:cxnSpLocks/>
          </p:cNvCxnSpPr>
          <p:nvPr/>
        </p:nvCxnSpPr>
        <p:spPr>
          <a:xfrm>
            <a:off x="4651264" y="1988012"/>
            <a:ext cx="211881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Connecteur droit 268">
            <a:extLst>
              <a:ext uri="{FF2B5EF4-FFF2-40B4-BE49-F238E27FC236}">
                <a16:creationId xmlns:a16="http://schemas.microsoft.com/office/drawing/2014/main" id="{ECE310E2-360F-D93D-E317-6035203B7CBE}"/>
              </a:ext>
            </a:extLst>
          </p:cNvPr>
          <p:cNvCxnSpPr>
            <a:cxnSpLocks/>
          </p:cNvCxnSpPr>
          <p:nvPr/>
        </p:nvCxnSpPr>
        <p:spPr>
          <a:xfrm>
            <a:off x="4651264" y="1988012"/>
            <a:ext cx="0" cy="16582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B123612B-4216-A654-AE68-06274E89864B}"/>
              </a:ext>
            </a:extLst>
          </p:cNvPr>
          <p:cNvCxnSpPr>
            <a:cxnSpLocks/>
          </p:cNvCxnSpPr>
          <p:nvPr/>
        </p:nvCxnSpPr>
        <p:spPr>
          <a:xfrm>
            <a:off x="5065589" y="2833711"/>
            <a:ext cx="183025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>
            <a:extLst>
              <a:ext uri="{FF2B5EF4-FFF2-40B4-BE49-F238E27FC236}">
                <a16:creationId xmlns:a16="http://schemas.microsoft.com/office/drawing/2014/main" id="{6965F792-56B9-6E37-2CCB-B1AE8E8688E3}"/>
              </a:ext>
            </a:extLst>
          </p:cNvPr>
          <p:cNvSpPr/>
          <p:nvPr/>
        </p:nvSpPr>
        <p:spPr>
          <a:xfrm>
            <a:off x="708518" y="1966718"/>
            <a:ext cx="928379" cy="2322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5BCE2AC2-0F41-5F29-B6BA-AB85D3171918}"/>
              </a:ext>
            </a:extLst>
          </p:cNvPr>
          <p:cNvCxnSpPr>
            <a:cxnSpLocks/>
          </p:cNvCxnSpPr>
          <p:nvPr/>
        </p:nvCxnSpPr>
        <p:spPr>
          <a:xfrm>
            <a:off x="3809327" y="1972385"/>
            <a:ext cx="211784" cy="47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Connecteur droit 287">
            <a:extLst>
              <a:ext uri="{FF2B5EF4-FFF2-40B4-BE49-F238E27FC236}">
                <a16:creationId xmlns:a16="http://schemas.microsoft.com/office/drawing/2014/main" id="{B5C9B86B-27EB-DEF6-FC9F-B3842F73D458}"/>
              </a:ext>
            </a:extLst>
          </p:cNvPr>
          <p:cNvCxnSpPr>
            <a:cxnSpLocks/>
          </p:cNvCxnSpPr>
          <p:nvPr/>
        </p:nvCxnSpPr>
        <p:spPr>
          <a:xfrm>
            <a:off x="3814538" y="1971978"/>
            <a:ext cx="20657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Connecteur droit 288">
            <a:extLst>
              <a:ext uri="{FF2B5EF4-FFF2-40B4-BE49-F238E27FC236}">
                <a16:creationId xmlns:a16="http://schemas.microsoft.com/office/drawing/2014/main" id="{7A2E309A-2BFB-8288-05C9-1175439F313E}"/>
              </a:ext>
            </a:extLst>
          </p:cNvPr>
          <p:cNvCxnSpPr>
            <a:cxnSpLocks/>
          </p:cNvCxnSpPr>
          <p:nvPr/>
        </p:nvCxnSpPr>
        <p:spPr>
          <a:xfrm>
            <a:off x="1335363" y="1970967"/>
            <a:ext cx="413532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Connecteur droit 289">
            <a:extLst>
              <a:ext uri="{FF2B5EF4-FFF2-40B4-BE49-F238E27FC236}">
                <a16:creationId xmlns:a16="http://schemas.microsoft.com/office/drawing/2014/main" id="{89AD486D-4B63-898A-BA66-67B2BE96B828}"/>
              </a:ext>
            </a:extLst>
          </p:cNvPr>
          <p:cNvCxnSpPr>
            <a:cxnSpLocks/>
          </p:cNvCxnSpPr>
          <p:nvPr/>
        </p:nvCxnSpPr>
        <p:spPr>
          <a:xfrm>
            <a:off x="1335363" y="1392081"/>
            <a:ext cx="0" cy="57940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Connecteur droit 290">
            <a:extLst>
              <a:ext uri="{FF2B5EF4-FFF2-40B4-BE49-F238E27FC236}">
                <a16:creationId xmlns:a16="http://schemas.microsoft.com/office/drawing/2014/main" id="{35F9ACCD-D0D6-622D-C72B-4ECB38E9967E}"/>
              </a:ext>
            </a:extLst>
          </p:cNvPr>
          <p:cNvCxnSpPr>
            <a:cxnSpLocks/>
          </p:cNvCxnSpPr>
          <p:nvPr/>
        </p:nvCxnSpPr>
        <p:spPr>
          <a:xfrm>
            <a:off x="904600" y="1392081"/>
            <a:ext cx="43076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Connecteur droit 291">
            <a:extLst>
              <a:ext uri="{FF2B5EF4-FFF2-40B4-BE49-F238E27FC236}">
                <a16:creationId xmlns:a16="http://schemas.microsoft.com/office/drawing/2014/main" id="{89961D29-6F72-D99A-6E97-9CE38DEFA98A}"/>
              </a:ext>
            </a:extLst>
          </p:cNvPr>
          <p:cNvCxnSpPr>
            <a:cxnSpLocks/>
          </p:cNvCxnSpPr>
          <p:nvPr/>
        </p:nvCxnSpPr>
        <p:spPr>
          <a:xfrm>
            <a:off x="904600" y="1392081"/>
            <a:ext cx="435779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Connecteur droit 292">
            <a:extLst>
              <a:ext uri="{FF2B5EF4-FFF2-40B4-BE49-F238E27FC236}">
                <a16:creationId xmlns:a16="http://schemas.microsoft.com/office/drawing/2014/main" id="{94C91751-F635-1D0B-A1F3-22CE82EDE76F}"/>
              </a:ext>
            </a:extLst>
          </p:cNvPr>
          <p:cNvCxnSpPr>
            <a:cxnSpLocks/>
          </p:cNvCxnSpPr>
          <p:nvPr/>
        </p:nvCxnSpPr>
        <p:spPr>
          <a:xfrm>
            <a:off x="1335363" y="197096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Connecteur droit 293">
            <a:extLst>
              <a:ext uri="{FF2B5EF4-FFF2-40B4-BE49-F238E27FC236}">
                <a16:creationId xmlns:a16="http://schemas.microsoft.com/office/drawing/2014/main" id="{9E83412E-A753-5E4D-5EB4-A68F5E6D297D}"/>
              </a:ext>
            </a:extLst>
          </p:cNvPr>
          <p:cNvCxnSpPr>
            <a:cxnSpLocks/>
          </p:cNvCxnSpPr>
          <p:nvPr/>
        </p:nvCxnSpPr>
        <p:spPr>
          <a:xfrm>
            <a:off x="1335363" y="1376990"/>
            <a:ext cx="0" cy="57888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Connecteur droit 294">
            <a:extLst>
              <a:ext uri="{FF2B5EF4-FFF2-40B4-BE49-F238E27FC236}">
                <a16:creationId xmlns:a16="http://schemas.microsoft.com/office/drawing/2014/main" id="{AE29D082-FC47-A2D3-1D39-D545F927D666}"/>
              </a:ext>
            </a:extLst>
          </p:cNvPr>
          <p:cNvCxnSpPr>
            <a:cxnSpLocks/>
          </p:cNvCxnSpPr>
          <p:nvPr/>
        </p:nvCxnSpPr>
        <p:spPr>
          <a:xfrm>
            <a:off x="1330100" y="2129390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Connecteur droit 295">
            <a:extLst>
              <a:ext uri="{FF2B5EF4-FFF2-40B4-BE49-F238E27FC236}">
                <a16:creationId xmlns:a16="http://schemas.microsoft.com/office/drawing/2014/main" id="{E01FB480-43A1-1F36-2D43-CFE4C5D4B8AC}"/>
              </a:ext>
            </a:extLst>
          </p:cNvPr>
          <p:cNvCxnSpPr>
            <a:cxnSpLocks/>
          </p:cNvCxnSpPr>
          <p:nvPr/>
        </p:nvCxnSpPr>
        <p:spPr>
          <a:xfrm>
            <a:off x="1325193" y="2302769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Connecteur droit 296">
            <a:extLst>
              <a:ext uri="{FF2B5EF4-FFF2-40B4-BE49-F238E27FC236}">
                <a16:creationId xmlns:a16="http://schemas.microsoft.com/office/drawing/2014/main" id="{79296D91-6C8A-2C90-A9EE-A16862A45D3E}"/>
              </a:ext>
            </a:extLst>
          </p:cNvPr>
          <p:cNvCxnSpPr>
            <a:cxnSpLocks/>
          </p:cNvCxnSpPr>
          <p:nvPr/>
        </p:nvCxnSpPr>
        <p:spPr>
          <a:xfrm>
            <a:off x="1322949" y="2129390"/>
            <a:ext cx="5710" cy="173379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Connecteur droit 297">
            <a:extLst>
              <a:ext uri="{FF2B5EF4-FFF2-40B4-BE49-F238E27FC236}">
                <a16:creationId xmlns:a16="http://schemas.microsoft.com/office/drawing/2014/main" id="{033FE328-B142-DB94-EBB7-51A792CA0E6B}"/>
              </a:ext>
            </a:extLst>
          </p:cNvPr>
          <p:cNvCxnSpPr>
            <a:cxnSpLocks/>
          </p:cNvCxnSpPr>
          <p:nvPr/>
        </p:nvCxnSpPr>
        <p:spPr>
          <a:xfrm flipH="1">
            <a:off x="1328659" y="2129390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Connecteur droit 298">
            <a:extLst>
              <a:ext uri="{FF2B5EF4-FFF2-40B4-BE49-F238E27FC236}">
                <a16:creationId xmlns:a16="http://schemas.microsoft.com/office/drawing/2014/main" id="{DAC95471-143B-D290-E57B-69EF9AF62228}"/>
              </a:ext>
            </a:extLst>
          </p:cNvPr>
          <p:cNvCxnSpPr>
            <a:cxnSpLocks/>
          </p:cNvCxnSpPr>
          <p:nvPr/>
        </p:nvCxnSpPr>
        <p:spPr>
          <a:xfrm flipH="1">
            <a:off x="1328659" y="2302769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0" name="Connecteur droit 299">
            <a:extLst>
              <a:ext uri="{FF2B5EF4-FFF2-40B4-BE49-F238E27FC236}">
                <a16:creationId xmlns:a16="http://schemas.microsoft.com/office/drawing/2014/main" id="{FAFA99CA-C0E1-BD85-B631-B96435A80913}"/>
              </a:ext>
            </a:extLst>
          </p:cNvPr>
          <p:cNvCxnSpPr>
            <a:cxnSpLocks/>
          </p:cNvCxnSpPr>
          <p:nvPr/>
        </p:nvCxnSpPr>
        <p:spPr>
          <a:xfrm>
            <a:off x="1322949" y="2129390"/>
            <a:ext cx="3790" cy="18068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Connecteur droit 300">
            <a:extLst>
              <a:ext uri="{FF2B5EF4-FFF2-40B4-BE49-F238E27FC236}">
                <a16:creationId xmlns:a16="http://schemas.microsoft.com/office/drawing/2014/main" id="{AEB3DAE2-C838-34BF-4F47-F6A532DB7CDD}"/>
              </a:ext>
            </a:extLst>
          </p:cNvPr>
          <p:cNvCxnSpPr>
            <a:cxnSpLocks/>
          </p:cNvCxnSpPr>
          <p:nvPr/>
        </p:nvCxnSpPr>
        <p:spPr>
          <a:xfrm>
            <a:off x="1322949" y="2634616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Connecteur droit 301">
            <a:extLst>
              <a:ext uri="{FF2B5EF4-FFF2-40B4-BE49-F238E27FC236}">
                <a16:creationId xmlns:a16="http://schemas.microsoft.com/office/drawing/2014/main" id="{FF589D66-84AE-5EAE-1FE5-6C6C63D1CDEA}"/>
              </a:ext>
            </a:extLst>
          </p:cNvPr>
          <p:cNvCxnSpPr>
            <a:cxnSpLocks/>
          </p:cNvCxnSpPr>
          <p:nvPr/>
        </p:nvCxnSpPr>
        <p:spPr>
          <a:xfrm>
            <a:off x="1428076" y="2817565"/>
            <a:ext cx="31286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Connecteur droit 302">
            <a:extLst>
              <a:ext uri="{FF2B5EF4-FFF2-40B4-BE49-F238E27FC236}">
                <a16:creationId xmlns:a16="http://schemas.microsoft.com/office/drawing/2014/main" id="{CC00433D-7FE5-C6FD-5728-DDEE2577F0C6}"/>
              </a:ext>
            </a:extLst>
          </p:cNvPr>
          <p:cNvCxnSpPr>
            <a:cxnSpLocks/>
          </p:cNvCxnSpPr>
          <p:nvPr/>
        </p:nvCxnSpPr>
        <p:spPr>
          <a:xfrm>
            <a:off x="1532877" y="3020569"/>
            <a:ext cx="20804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Connecteur droit 303">
            <a:extLst>
              <a:ext uri="{FF2B5EF4-FFF2-40B4-BE49-F238E27FC236}">
                <a16:creationId xmlns:a16="http://schemas.microsoft.com/office/drawing/2014/main" id="{C79E5CF9-4E70-0716-6F71-08C723353938}"/>
              </a:ext>
            </a:extLst>
          </p:cNvPr>
          <p:cNvCxnSpPr>
            <a:cxnSpLocks/>
          </p:cNvCxnSpPr>
          <p:nvPr/>
        </p:nvCxnSpPr>
        <p:spPr>
          <a:xfrm>
            <a:off x="1538140" y="3213508"/>
            <a:ext cx="202778" cy="83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Connecteur droit 304">
            <a:extLst>
              <a:ext uri="{FF2B5EF4-FFF2-40B4-BE49-F238E27FC236}">
                <a16:creationId xmlns:a16="http://schemas.microsoft.com/office/drawing/2014/main" id="{83DBD52C-31EE-609C-64EC-5E07E897A90C}"/>
              </a:ext>
            </a:extLst>
          </p:cNvPr>
          <p:cNvCxnSpPr>
            <a:cxnSpLocks/>
          </p:cNvCxnSpPr>
          <p:nvPr/>
        </p:nvCxnSpPr>
        <p:spPr>
          <a:xfrm>
            <a:off x="1428076" y="3396457"/>
            <a:ext cx="31284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6" name="Connecteur droit 305">
            <a:extLst>
              <a:ext uri="{FF2B5EF4-FFF2-40B4-BE49-F238E27FC236}">
                <a16:creationId xmlns:a16="http://schemas.microsoft.com/office/drawing/2014/main" id="{FF46EDC0-2934-EAFA-76DF-A4970282D9DB}"/>
              </a:ext>
            </a:extLst>
          </p:cNvPr>
          <p:cNvCxnSpPr>
            <a:cxnSpLocks/>
          </p:cNvCxnSpPr>
          <p:nvPr/>
        </p:nvCxnSpPr>
        <p:spPr>
          <a:xfrm>
            <a:off x="1319904" y="3657262"/>
            <a:ext cx="42594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Connecteur droit 306">
            <a:extLst>
              <a:ext uri="{FF2B5EF4-FFF2-40B4-BE49-F238E27FC236}">
                <a16:creationId xmlns:a16="http://schemas.microsoft.com/office/drawing/2014/main" id="{708E22DA-F930-90DA-257E-D3C67DEAAB0C}"/>
              </a:ext>
            </a:extLst>
          </p:cNvPr>
          <p:cNvCxnSpPr>
            <a:cxnSpLocks/>
          </p:cNvCxnSpPr>
          <p:nvPr/>
        </p:nvCxnSpPr>
        <p:spPr>
          <a:xfrm flipH="1">
            <a:off x="1330024" y="2627524"/>
            <a:ext cx="77" cy="393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Connecteur droit 307">
            <a:extLst>
              <a:ext uri="{FF2B5EF4-FFF2-40B4-BE49-F238E27FC236}">
                <a16:creationId xmlns:a16="http://schemas.microsoft.com/office/drawing/2014/main" id="{034A3C92-ADA3-D76D-F0E5-27B434546175}"/>
              </a:ext>
            </a:extLst>
          </p:cNvPr>
          <p:cNvCxnSpPr>
            <a:cxnSpLocks/>
          </p:cNvCxnSpPr>
          <p:nvPr/>
        </p:nvCxnSpPr>
        <p:spPr>
          <a:xfrm>
            <a:off x="1438455" y="2810057"/>
            <a:ext cx="1778" cy="24315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Connecteur droit 308">
            <a:extLst>
              <a:ext uri="{FF2B5EF4-FFF2-40B4-BE49-F238E27FC236}">
                <a16:creationId xmlns:a16="http://schemas.microsoft.com/office/drawing/2014/main" id="{5359F09F-F2C5-D39D-1358-B12B81A2ED3E}"/>
              </a:ext>
            </a:extLst>
          </p:cNvPr>
          <p:cNvCxnSpPr>
            <a:cxnSpLocks/>
          </p:cNvCxnSpPr>
          <p:nvPr/>
        </p:nvCxnSpPr>
        <p:spPr>
          <a:xfrm>
            <a:off x="1544485" y="3012647"/>
            <a:ext cx="0" cy="8113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Connecteur droit 309">
            <a:extLst>
              <a:ext uri="{FF2B5EF4-FFF2-40B4-BE49-F238E27FC236}">
                <a16:creationId xmlns:a16="http://schemas.microsoft.com/office/drawing/2014/main" id="{32CD03D7-4DB8-BFCC-9F74-D1032E3FCC87}"/>
              </a:ext>
            </a:extLst>
          </p:cNvPr>
          <p:cNvCxnSpPr>
            <a:cxnSpLocks/>
          </p:cNvCxnSpPr>
          <p:nvPr/>
        </p:nvCxnSpPr>
        <p:spPr>
          <a:xfrm>
            <a:off x="1318572" y="3209541"/>
            <a:ext cx="3803" cy="45354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Connecteur droit 310">
            <a:extLst>
              <a:ext uri="{FF2B5EF4-FFF2-40B4-BE49-F238E27FC236}">
                <a16:creationId xmlns:a16="http://schemas.microsoft.com/office/drawing/2014/main" id="{0B489C84-7943-ABA6-12C3-4E12494E1208}"/>
              </a:ext>
            </a:extLst>
          </p:cNvPr>
          <p:cNvCxnSpPr>
            <a:cxnSpLocks/>
          </p:cNvCxnSpPr>
          <p:nvPr/>
        </p:nvCxnSpPr>
        <p:spPr>
          <a:xfrm flipH="1">
            <a:off x="1432206" y="3180982"/>
            <a:ext cx="4646" cy="2190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Connecteur droit 311">
            <a:extLst>
              <a:ext uri="{FF2B5EF4-FFF2-40B4-BE49-F238E27FC236}">
                <a16:creationId xmlns:a16="http://schemas.microsoft.com/office/drawing/2014/main" id="{71B56A97-D934-3000-16A3-B2D3B32928AE}"/>
              </a:ext>
            </a:extLst>
          </p:cNvPr>
          <p:cNvCxnSpPr>
            <a:cxnSpLocks/>
          </p:cNvCxnSpPr>
          <p:nvPr/>
        </p:nvCxnSpPr>
        <p:spPr>
          <a:xfrm>
            <a:off x="1543575" y="3123605"/>
            <a:ext cx="0" cy="9773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Connecteur droit 312">
            <a:extLst>
              <a:ext uri="{FF2B5EF4-FFF2-40B4-BE49-F238E27FC236}">
                <a16:creationId xmlns:a16="http://schemas.microsoft.com/office/drawing/2014/main" id="{30C4788A-B409-3C21-EFF4-9F15BB29DDF6}"/>
              </a:ext>
            </a:extLst>
          </p:cNvPr>
          <p:cNvCxnSpPr>
            <a:cxnSpLocks/>
          </p:cNvCxnSpPr>
          <p:nvPr/>
        </p:nvCxnSpPr>
        <p:spPr>
          <a:xfrm flipV="1">
            <a:off x="922989" y="3086626"/>
            <a:ext cx="620586" cy="18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Connecteur droit 313">
            <a:extLst>
              <a:ext uri="{FF2B5EF4-FFF2-40B4-BE49-F238E27FC236}">
                <a16:creationId xmlns:a16="http://schemas.microsoft.com/office/drawing/2014/main" id="{8D65DFF1-1F6D-FF5A-6CC4-385A28D54E22}"/>
              </a:ext>
            </a:extLst>
          </p:cNvPr>
          <p:cNvCxnSpPr>
            <a:cxnSpLocks/>
          </p:cNvCxnSpPr>
          <p:nvPr/>
        </p:nvCxnSpPr>
        <p:spPr>
          <a:xfrm>
            <a:off x="922989" y="3129386"/>
            <a:ext cx="625458" cy="21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Connecteur droit 314">
            <a:extLst>
              <a:ext uri="{FF2B5EF4-FFF2-40B4-BE49-F238E27FC236}">
                <a16:creationId xmlns:a16="http://schemas.microsoft.com/office/drawing/2014/main" id="{0E5A50A4-E5ED-244A-A45B-212B537D40A8}"/>
              </a:ext>
            </a:extLst>
          </p:cNvPr>
          <p:cNvCxnSpPr>
            <a:cxnSpLocks/>
          </p:cNvCxnSpPr>
          <p:nvPr/>
        </p:nvCxnSpPr>
        <p:spPr>
          <a:xfrm>
            <a:off x="814604" y="3053214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Connecteur droit 315">
            <a:extLst>
              <a:ext uri="{FF2B5EF4-FFF2-40B4-BE49-F238E27FC236}">
                <a16:creationId xmlns:a16="http://schemas.microsoft.com/office/drawing/2014/main" id="{17859A71-0275-3E5A-B52B-23226A521FD2}"/>
              </a:ext>
            </a:extLst>
          </p:cNvPr>
          <p:cNvCxnSpPr>
            <a:cxnSpLocks/>
          </p:cNvCxnSpPr>
          <p:nvPr/>
        </p:nvCxnSpPr>
        <p:spPr>
          <a:xfrm>
            <a:off x="812244" y="3168307"/>
            <a:ext cx="63855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Connecteur droit 316">
            <a:extLst>
              <a:ext uri="{FF2B5EF4-FFF2-40B4-BE49-F238E27FC236}">
                <a16:creationId xmlns:a16="http://schemas.microsoft.com/office/drawing/2014/main" id="{698EA3AB-B8F6-3B34-9D36-F0420A2659DC}"/>
              </a:ext>
            </a:extLst>
          </p:cNvPr>
          <p:cNvCxnSpPr>
            <a:cxnSpLocks/>
          </p:cNvCxnSpPr>
          <p:nvPr/>
        </p:nvCxnSpPr>
        <p:spPr>
          <a:xfrm>
            <a:off x="904600" y="3208122"/>
            <a:ext cx="425489" cy="14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Connecteur droit 317">
            <a:extLst>
              <a:ext uri="{FF2B5EF4-FFF2-40B4-BE49-F238E27FC236}">
                <a16:creationId xmlns:a16="http://schemas.microsoft.com/office/drawing/2014/main" id="{43D139CE-27AA-BB88-33D2-57C11430FD2A}"/>
              </a:ext>
            </a:extLst>
          </p:cNvPr>
          <p:cNvCxnSpPr>
            <a:cxnSpLocks/>
          </p:cNvCxnSpPr>
          <p:nvPr/>
        </p:nvCxnSpPr>
        <p:spPr>
          <a:xfrm>
            <a:off x="781376" y="3012647"/>
            <a:ext cx="55900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Connecteur droit 318">
            <a:extLst>
              <a:ext uri="{FF2B5EF4-FFF2-40B4-BE49-F238E27FC236}">
                <a16:creationId xmlns:a16="http://schemas.microsoft.com/office/drawing/2014/main" id="{48EFA61D-0646-5E8D-0731-ADF75DF35F59}"/>
              </a:ext>
            </a:extLst>
          </p:cNvPr>
          <p:cNvCxnSpPr>
            <a:cxnSpLocks/>
          </p:cNvCxnSpPr>
          <p:nvPr/>
        </p:nvCxnSpPr>
        <p:spPr>
          <a:xfrm flipH="1">
            <a:off x="1242264" y="2448261"/>
            <a:ext cx="49629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Connecteur droit 319">
            <a:extLst>
              <a:ext uri="{FF2B5EF4-FFF2-40B4-BE49-F238E27FC236}">
                <a16:creationId xmlns:a16="http://schemas.microsoft.com/office/drawing/2014/main" id="{A4EF3BAC-E1FB-142F-2ADE-F5392BCE35DE}"/>
              </a:ext>
            </a:extLst>
          </p:cNvPr>
          <p:cNvCxnSpPr>
            <a:cxnSpLocks/>
          </p:cNvCxnSpPr>
          <p:nvPr/>
        </p:nvCxnSpPr>
        <p:spPr>
          <a:xfrm>
            <a:off x="1242264" y="2446618"/>
            <a:ext cx="496293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Connecteur droit 320">
            <a:extLst>
              <a:ext uri="{FF2B5EF4-FFF2-40B4-BE49-F238E27FC236}">
                <a16:creationId xmlns:a16="http://schemas.microsoft.com/office/drawing/2014/main" id="{19254B94-FC3C-9F89-E63C-01FA44568875}"/>
              </a:ext>
            </a:extLst>
          </p:cNvPr>
          <p:cNvCxnSpPr>
            <a:cxnSpLocks/>
          </p:cNvCxnSpPr>
          <p:nvPr/>
        </p:nvCxnSpPr>
        <p:spPr>
          <a:xfrm flipV="1">
            <a:off x="1239582" y="2445715"/>
            <a:ext cx="2682" cy="51766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Connecteur droit 321">
            <a:extLst>
              <a:ext uri="{FF2B5EF4-FFF2-40B4-BE49-F238E27FC236}">
                <a16:creationId xmlns:a16="http://schemas.microsoft.com/office/drawing/2014/main" id="{A14B33FC-AF20-E6BD-D9D8-81F7A2D84703}"/>
              </a:ext>
            </a:extLst>
          </p:cNvPr>
          <p:cNvCxnSpPr>
            <a:cxnSpLocks/>
          </p:cNvCxnSpPr>
          <p:nvPr/>
        </p:nvCxnSpPr>
        <p:spPr>
          <a:xfrm>
            <a:off x="833144" y="2961648"/>
            <a:ext cx="405556" cy="141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Connecteur droit 322">
            <a:extLst>
              <a:ext uri="{FF2B5EF4-FFF2-40B4-BE49-F238E27FC236}">
                <a16:creationId xmlns:a16="http://schemas.microsoft.com/office/drawing/2014/main" id="{52899D84-6781-0561-ED8B-879DEB431B86}"/>
              </a:ext>
            </a:extLst>
          </p:cNvPr>
          <p:cNvCxnSpPr>
            <a:cxnSpLocks/>
          </p:cNvCxnSpPr>
          <p:nvPr/>
        </p:nvCxnSpPr>
        <p:spPr>
          <a:xfrm flipV="1">
            <a:off x="1238699" y="2453396"/>
            <a:ext cx="0" cy="51163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Connecteur droit 323">
            <a:extLst>
              <a:ext uri="{FF2B5EF4-FFF2-40B4-BE49-F238E27FC236}">
                <a16:creationId xmlns:a16="http://schemas.microsoft.com/office/drawing/2014/main" id="{45BC1BDF-02E2-719C-C00F-C4AA34BE5005}"/>
              </a:ext>
            </a:extLst>
          </p:cNvPr>
          <p:cNvCxnSpPr>
            <a:cxnSpLocks/>
          </p:cNvCxnSpPr>
          <p:nvPr/>
        </p:nvCxnSpPr>
        <p:spPr>
          <a:xfrm flipH="1">
            <a:off x="836609" y="2960287"/>
            <a:ext cx="402090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5" name="Rectangle 324">
            <a:extLst>
              <a:ext uri="{FF2B5EF4-FFF2-40B4-BE49-F238E27FC236}">
                <a16:creationId xmlns:a16="http://schemas.microsoft.com/office/drawing/2014/main" id="{476E7827-70C2-E448-023C-8FD992E44A53}"/>
              </a:ext>
            </a:extLst>
          </p:cNvPr>
          <p:cNvSpPr/>
          <p:nvPr/>
        </p:nvSpPr>
        <p:spPr>
          <a:xfrm>
            <a:off x="734172" y="2940707"/>
            <a:ext cx="423130" cy="36025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26" name="Connecteur droit 325">
            <a:extLst>
              <a:ext uri="{FF2B5EF4-FFF2-40B4-BE49-F238E27FC236}">
                <a16:creationId xmlns:a16="http://schemas.microsoft.com/office/drawing/2014/main" id="{6534ECA5-663F-BF0B-689A-911C4E2A93F0}"/>
              </a:ext>
            </a:extLst>
          </p:cNvPr>
          <p:cNvCxnSpPr>
            <a:cxnSpLocks/>
          </p:cNvCxnSpPr>
          <p:nvPr/>
        </p:nvCxnSpPr>
        <p:spPr>
          <a:xfrm>
            <a:off x="5081947" y="1832205"/>
            <a:ext cx="166667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Connecteur droit 326">
            <a:extLst>
              <a:ext uri="{FF2B5EF4-FFF2-40B4-BE49-F238E27FC236}">
                <a16:creationId xmlns:a16="http://schemas.microsoft.com/office/drawing/2014/main" id="{F015CFD8-870C-8065-415A-EAF47D752E94}"/>
              </a:ext>
            </a:extLst>
          </p:cNvPr>
          <p:cNvCxnSpPr>
            <a:cxnSpLocks/>
            <a:stCxn id="334" idx="2"/>
          </p:cNvCxnSpPr>
          <p:nvPr/>
        </p:nvCxnSpPr>
        <p:spPr>
          <a:xfrm>
            <a:off x="4009813" y="1255138"/>
            <a:ext cx="1054" cy="70840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" name="Connecteur droit 327">
            <a:extLst>
              <a:ext uri="{FF2B5EF4-FFF2-40B4-BE49-F238E27FC236}">
                <a16:creationId xmlns:a16="http://schemas.microsoft.com/office/drawing/2014/main" id="{6AF65E02-40C8-F20C-BDCB-7EFAEE43C2E5}"/>
              </a:ext>
            </a:extLst>
          </p:cNvPr>
          <p:cNvCxnSpPr>
            <a:cxnSpLocks/>
            <a:stCxn id="334" idx="2"/>
          </p:cNvCxnSpPr>
          <p:nvPr/>
        </p:nvCxnSpPr>
        <p:spPr>
          <a:xfrm>
            <a:off x="4009814" y="1255137"/>
            <a:ext cx="0" cy="71744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Connecteur droit 328">
            <a:extLst>
              <a:ext uri="{FF2B5EF4-FFF2-40B4-BE49-F238E27FC236}">
                <a16:creationId xmlns:a16="http://schemas.microsoft.com/office/drawing/2014/main" id="{72A3637B-D9D1-C3D9-FFF2-3F3B325129F7}"/>
              </a:ext>
            </a:extLst>
          </p:cNvPr>
          <p:cNvCxnSpPr>
            <a:cxnSpLocks/>
          </p:cNvCxnSpPr>
          <p:nvPr/>
        </p:nvCxnSpPr>
        <p:spPr>
          <a:xfrm flipV="1">
            <a:off x="3880089" y="3913080"/>
            <a:ext cx="997516" cy="4868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" name="Connecteur droit 329">
            <a:extLst>
              <a:ext uri="{FF2B5EF4-FFF2-40B4-BE49-F238E27FC236}">
                <a16:creationId xmlns:a16="http://schemas.microsoft.com/office/drawing/2014/main" id="{810996F0-B02E-0176-4D8A-4A7481ECBF8A}"/>
              </a:ext>
            </a:extLst>
          </p:cNvPr>
          <p:cNvCxnSpPr>
            <a:cxnSpLocks/>
          </p:cNvCxnSpPr>
          <p:nvPr/>
        </p:nvCxnSpPr>
        <p:spPr>
          <a:xfrm flipV="1">
            <a:off x="3943566" y="3806141"/>
            <a:ext cx="919579" cy="4756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Connecteur droit 330">
            <a:extLst>
              <a:ext uri="{FF2B5EF4-FFF2-40B4-BE49-F238E27FC236}">
                <a16:creationId xmlns:a16="http://schemas.microsoft.com/office/drawing/2014/main" id="{42916662-EB27-29FC-AF33-B9C4E610C4CC}"/>
              </a:ext>
            </a:extLst>
          </p:cNvPr>
          <p:cNvCxnSpPr>
            <a:cxnSpLocks/>
          </p:cNvCxnSpPr>
          <p:nvPr/>
        </p:nvCxnSpPr>
        <p:spPr>
          <a:xfrm>
            <a:off x="4014586" y="3693379"/>
            <a:ext cx="848558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" name="Connecteur droit 331">
            <a:extLst>
              <a:ext uri="{FF2B5EF4-FFF2-40B4-BE49-F238E27FC236}">
                <a16:creationId xmlns:a16="http://schemas.microsoft.com/office/drawing/2014/main" id="{127ACB5F-A266-96FF-7CB0-3D4C03CB87CF}"/>
              </a:ext>
            </a:extLst>
          </p:cNvPr>
          <p:cNvCxnSpPr>
            <a:cxnSpLocks/>
          </p:cNvCxnSpPr>
          <p:nvPr/>
        </p:nvCxnSpPr>
        <p:spPr>
          <a:xfrm flipV="1">
            <a:off x="4027221" y="3688415"/>
            <a:ext cx="833469" cy="385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" name="Connecteur droit 332">
            <a:extLst>
              <a:ext uri="{FF2B5EF4-FFF2-40B4-BE49-F238E27FC236}">
                <a16:creationId xmlns:a16="http://schemas.microsoft.com/office/drawing/2014/main" id="{B81191F0-57AD-4989-41C3-17D52C6603CA}"/>
              </a:ext>
            </a:extLst>
          </p:cNvPr>
          <p:cNvCxnSpPr>
            <a:cxnSpLocks/>
          </p:cNvCxnSpPr>
          <p:nvPr/>
        </p:nvCxnSpPr>
        <p:spPr>
          <a:xfrm flipV="1">
            <a:off x="5065589" y="3755523"/>
            <a:ext cx="196133" cy="4737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4" name="ZoneTexte 333">
            <a:extLst>
              <a:ext uri="{FF2B5EF4-FFF2-40B4-BE49-F238E27FC236}">
                <a16:creationId xmlns:a16="http://schemas.microsoft.com/office/drawing/2014/main" id="{EDA8C91C-7925-F5A2-348A-FEEE49C642EC}"/>
              </a:ext>
            </a:extLst>
          </p:cNvPr>
          <p:cNvSpPr txBox="1"/>
          <p:nvPr/>
        </p:nvSpPr>
        <p:spPr>
          <a:xfrm>
            <a:off x="3677225" y="961743"/>
            <a:ext cx="665175" cy="2933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900"/>
              <a:t>Cover</a:t>
            </a:r>
          </a:p>
        </p:txBody>
      </p:sp>
      <p:sp>
        <p:nvSpPr>
          <p:cNvPr id="335" name="ZoneTexte 334">
            <a:extLst>
              <a:ext uri="{FF2B5EF4-FFF2-40B4-BE49-F238E27FC236}">
                <a16:creationId xmlns:a16="http://schemas.microsoft.com/office/drawing/2014/main" id="{C2628603-C88E-517E-DCC9-07094200BAEF}"/>
              </a:ext>
            </a:extLst>
          </p:cNvPr>
          <p:cNvSpPr txBox="1"/>
          <p:nvPr/>
        </p:nvSpPr>
        <p:spPr>
          <a:xfrm>
            <a:off x="5293306" y="2657040"/>
            <a:ext cx="1133851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en-GB" sz="900"/>
              <a:t>KERIS 6 Module 2</a:t>
            </a:r>
          </a:p>
        </p:txBody>
      </p:sp>
      <p:sp>
        <p:nvSpPr>
          <p:cNvPr id="336" name="ZoneTexte 335">
            <a:extLst>
              <a:ext uri="{FF2B5EF4-FFF2-40B4-BE49-F238E27FC236}">
                <a16:creationId xmlns:a16="http://schemas.microsoft.com/office/drawing/2014/main" id="{C159EDB0-D2CE-344A-3B24-A66CAA3E092D}"/>
              </a:ext>
            </a:extLst>
          </p:cNvPr>
          <p:cNvSpPr txBox="1"/>
          <p:nvPr/>
        </p:nvSpPr>
        <p:spPr>
          <a:xfrm>
            <a:off x="5261721" y="3638082"/>
            <a:ext cx="126482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en-GB" sz="900"/>
              <a:t>KERIS 6 Module 3</a:t>
            </a:r>
          </a:p>
          <a:p>
            <a:r>
              <a:rPr lang="en-GB" sz="900"/>
              <a:t>KERIS 5.2 Module 2</a:t>
            </a:r>
          </a:p>
        </p:txBody>
      </p:sp>
      <p:sp>
        <p:nvSpPr>
          <p:cNvPr id="337" name="ZoneTexte 336">
            <a:extLst>
              <a:ext uri="{FF2B5EF4-FFF2-40B4-BE49-F238E27FC236}">
                <a16:creationId xmlns:a16="http://schemas.microsoft.com/office/drawing/2014/main" id="{A4E20BBE-5563-F920-530D-7249DDBB4CE9}"/>
              </a:ext>
            </a:extLst>
          </p:cNvPr>
          <p:cNvSpPr txBox="1"/>
          <p:nvPr/>
        </p:nvSpPr>
        <p:spPr>
          <a:xfrm>
            <a:off x="5301863" y="1651241"/>
            <a:ext cx="112078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en-GB" sz="900" dirty="0"/>
              <a:t>Module 1</a:t>
            </a:r>
          </a:p>
          <a:p>
            <a:r>
              <a:rPr lang="en-GB" sz="900" dirty="0"/>
              <a:t>KERIS 5.2 AND 6</a:t>
            </a:r>
          </a:p>
        </p:txBody>
      </p:sp>
      <p:sp>
        <p:nvSpPr>
          <p:cNvPr id="338" name="ZoneTexte 337">
            <a:extLst>
              <a:ext uri="{FF2B5EF4-FFF2-40B4-BE49-F238E27FC236}">
                <a16:creationId xmlns:a16="http://schemas.microsoft.com/office/drawing/2014/main" id="{3F1323DC-0FE5-80C3-8AA6-C9B886F814EA}"/>
              </a:ext>
            </a:extLst>
          </p:cNvPr>
          <p:cNvSpPr txBox="1"/>
          <p:nvPr/>
        </p:nvSpPr>
        <p:spPr>
          <a:xfrm>
            <a:off x="5130828" y="3128555"/>
            <a:ext cx="629379" cy="277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rIns="36000" rtlCol="0">
            <a:spAutoFit/>
          </a:bodyPr>
          <a:lstStyle/>
          <a:p>
            <a:r>
              <a:rPr lang="en-GB" sz="600"/>
              <a:t>KERIS 5.2 NTC module 2</a:t>
            </a:r>
          </a:p>
        </p:txBody>
      </p:sp>
      <p:sp>
        <p:nvSpPr>
          <p:cNvPr id="339" name="Rectangle 338">
            <a:extLst>
              <a:ext uri="{FF2B5EF4-FFF2-40B4-BE49-F238E27FC236}">
                <a16:creationId xmlns:a16="http://schemas.microsoft.com/office/drawing/2014/main" id="{06E4034F-7CAF-C59B-64A6-21B710B23CB0}"/>
              </a:ext>
            </a:extLst>
          </p:cNvPr>
          <p:cNvSpPr/>
          <p:nvPr/>
        </p:nvSpPr>
        <p:spPr>
          <a:xfrm>
            <a:off x="1862926" y="1249023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0" name="Rectangle 339">
            <a:extLst>
              <a:ext uri="{FF2B5EF4-FFF2-40B4-BE49-F238E27FC236}">
                <a16:creationId xmlns:a16="http://schemas.microsoft.com/office/drawing/2014/main" id="{7B67B20F-56D1-D30F-C77C-65084CA247C2}"/>
              </a:ext>
            </a:extLst>
          </p:cNvPr>
          <p:cNvSpPr/>
          <p:nvPr/>
        </p:nvSpPr>
        <p:spPr>
          <a:xfrm>
            <a:off x="1739903" y="1399086"/>
            <a:ext cx="895780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1" name="Rectangle 340">
            <a:extLst>
              <a:ext uri="{FF2B5EF4-FFF2-40B4-BE49-F238E27FC236}">
                <a16:creationId xmlns:a16="http://schemas.microsoft.com/office/drawing/2014/main" id="{3522C54A-4899-6A73-679F-F6EF084BC37E}"/>
              </a:ext>
            </a:extLst>
          </p:cNvPr>
          <p:cNvSpPr/>
          <p:nvPr/>
        </p:nvSpPr>
        <p:spPr>
          <a:xfrm>
            <a:off x="3394656" y="1344251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2" name="Rectangle 341">
            <a:extLst>
              <a:ext uri="{FF2B5EF4-FFF2-40B4-BE49-F238E27FC236}">
                <a16:creationId xmlns:a16="http://schemas.microsoft.com/office/drawing/2014/main" id="{743E609F-D376-658A-DAFE-13F03D422711}"/>
              </a:ext>
            </a:extLst>
          </p:cNvPr>
          <p:cNvSpPr/>
          <p:nvPr/>
        </p:nvSpPr>
        <p:spPr>
          <a:xfrm>
            <a:off x="1749150" y="3955610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3" name="Rectangle 342">
            <a:extLst>
              <a:ext uri="{FF2B5EF4-FFF2-40B4-BE49-F238E27FC236}">
                <a16:creationId xmlns:a16="http://schemas.microsoft.com/office/drawing/2014/main" id="{FC5A5B23-9183-F56B-EB00-184DAF12275A}"/>
              </a:ext>
            </a:extLst>
          </p:cNvPr>
          <p:cNvSpPr/>
          <p:nvPr/>
        </p:nvSpPr>
        <p:spPr>
          <a:xfrm>
            <a:off x="3651669" y="3936091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4" name="Rectangle 343">
            <a:extLst>
              <a:ext uri="{FF2B5EF4-FFF2-40B4-BE49-F238E27FC236}">
                <a16:creationId xmlns:a16="http://schemas.microsoft.com/office/drawing/2014/main" id="{7ABD924C-C797-A413-223C-23D681FC4B7F}"/>
              </a:ext>
            </a:extLst>
          </p:cNvPr>
          <p:cNvSpPr/>
          <p:nvPr/>
        </p:nvSpPr>
        <p:spPr>
          <a:xfrm>
            <a:off x="4502843" y="3981825"/>
            <a:ext cx="336046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5" name="Rectangle 344">
            <a:extLst>
              <a:ext uri="{FF2B5EF4-FFF2-40B4-BE49-F238E27FC236}">
                <a16:creationId xmlns:a16="http://schemas.microsoft.com/office/drawing/2014/main" id="{DD078AB4-8233-5FD3-3CA0-449CC1B70C3F}"/>
              </a:ext>
            </a:extLst>
          </p:cNvPr>
          <p:cNvSpPr/>
          <p:nvPr/>
        </p:nvSpPr>
        <p:spPr>
          <a:xfrm>
            <a:off x="4394399" y="1183398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6" name="Rectangle 345">
            <a:extLst>
              <a:ext uri="{FF2B5EF4-FFF2-40B4-BE49-F238E27FC236}">
                <a16:creationId xmlns:a16="http://schemas.microsoft.com/office/drawing/2014/main" id="{C750CE2B-419F-2F42-75AA-973AEF55C7B1}"/>
              </a:ext>
            </a:extLst>
          </p:cNvPr>
          <p:cNvSpPr/>
          <p:nvPr/>
        </p:nvSpPr>
        <p:spPr>
          <a:xfrm>
            <a:off x="4316300" y="1268105"/>
            <a:ext cx="534575" cy="410546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7" name="Rectangle 346">
            <a:extLst>
              <a:ext uri="{FF2B5EF4-FFF2-40B4-BE49-F238E27FC236}">
                <a16:creationId xmlns:a16="http://schemas.microsoft.com/office/drawing/2014/main" id="{814E341E-DB9A-DF6E-BAB2-773D371ECEA3}"/>
              </a:ext>
            </a:extLst>
          </p:cNvPr>
          <p:cNvSpPr/>
          <p:nvPr/>
        </p:nvSpPr>
        <p:spPr>
          <a:xfrm>
            <a:off x="1587163" y="254200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48" name="Rectangle 347">
            <a:extLst>
              <a:ext uri="{FF2B5EF4-FFF2-40B4-BE49-F238E27FC236}">
                <a16:creationId xmlns:a16="http://schemas.microsoft.com/office/drawing/2014/main" id="{B416A81E-372B-95D9-D2CB-7BEB19DBBD2A}"/>
              </a:ext>
            </a:extLst>
          </p:cNvPr>
          <p:cNvSpPr/>
          <p:nvPr/>
        </p:nvSpPr>
        <p:spPr>
          <a:xfrm>
            <a:off x="1585503" y="27371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49" name="Rectangle 348">
            <a:extLst>
              <a:ext uri="{FF2B5EF4-FFF2-40B4-BE49-F238E27FC236}">
                <a16:creationId xmlns:a16="http://schemas.microsoft.com/office/drawing/2014/main" id="{4D47BBB4-DEF8-0028-9F6D-42A14473F62B}"/>
              </a:ext>
            </a:extLst>
          </p:cNvPr>
          <p:cNvSpPr/>
          <p:nvPr/>
        </p:nvSpPr>
        <p:spPr>
          <a:xfrm>
            <a:off x="1583376" y="293163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50" name="Rectangle 349">
            <a:extLst>
              <a:ext uri="{FF2B5EF4-FFF2-40B4-BE49-F238E27FC236}">
                <a16:creationId xmlns:a16="http://schemas.microsoft.com/office/drawing/2014/main" id="{73CCBC9C-8EA9-428F-5BF9-E608737999D2}"/>
              </a:ext>
            </a:extLst>
          </p:cNvPr>
          <p:cNvSpPr/>
          <p:nvPr/>
        </p:nvSpPr>
        <p:spPr>
          <a:xfrm>
            <a:off x="1581059" y="313269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51" name="Rectangle 350">
            <a:extLst>
              <a:ext uri="{FF2B5EF4-FFF2-40B4-BE49-F238E27FC236}">
                <a16:creationId xmlns:a16="http://schemas.microsoft.com/office/drawing/2014/main" id="{CF42D664-7750-8B46-F1E4-8C1FD340AF46}"/>
              </a:ext>
            </a:extLst>
          </p:cNvPr>
          <p:cNvSpPr/>
          <p:nvPr/>
        </p:nvSpPr>
        <p:spPr>
          <a:xfrm>
            <a:off x="1579887" y="3335035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352" name="Rectangle 351">
            <a:extLst>
              <a:ext uri="{FF2B5EF4-FFF2-40B4-BE49-F238E27FC236}">
                <a16:creationId xmlns:a16="http://schemas.microsoft.com/office/drawing/2014/main" id="{4F2E25DB-A217-7807-8C22-6685AA577E43}"/>
              </a:ext>
            </a:extLst>
          </p:cNvPr>
          <p:cNvSpPr/>
          <p:nvPr/>
        </p:nvSpPr>
        <p:spPr>
          <a:xfrm>
            <a:off x="1581846" y="3549513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353" name="Rectangle 352">
            <a:extLst>
              <a:ext uri="{FF2B5EF4-FFF2-40B4-BE49-F238E27FC236}">
                <a16:creationId xmlns:a16="http://schemas.microsoft.com/office/drawing/2014/main" id="{545655D0-2BFF-1946-AFE5-ECACC1529142}"/>
              </a:ext>
            </a:extLst>
          </p:cNvPr>
          <p:cNvSpPr/>
          <p:nvPr/>
        </p:nvSpPr>
        <p:spPr>
          <a:xfrm>
            <a:off x="922989" y="1294655"/>
            <a:ext cx="4133767" cy="298975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54" name="Connecteur : en angle 353">
            <a:extLst>
              <a:ext uri="{FF2B5EF4-FFF2-40B4-BE49-F238E27FC236}">
                <a16:creationId xmlns:a16="http://schemas.microsoft.com/office/drawing/2014/main" id="{AAF3FF75-8516-FD64-CE19-8D0CE94780D6}"/>
              </a:ext>
            </a:extLst>
          </p:cNvPr>
          <p:cNvCxnSpPr>
            <a:cxnSpLocks/>
          </p:cNvCxnSpPr>
          <p:nvPr/>
        </p:nvCxnSpPr>
        <p:spPr>
          <a:xfrm>
            <a:off x="3819140" y="2677323"/>
            <a:ext cx="1033621" cy="964821"/>
          </a:xfrm>
          <a:prstGeom prst="bentConnector3">
            <a:avLst>
              <a:gd name="adj1" fmla="val 56451"/>
            </a:avLst>
          </a:prstGeom>
          <a:ln w="28575">
            <a:solidFill>
              <a:srgbClr val="0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5" name="Connecteur droit avec flèche 354">
            <a:extLst>
              <a:ext uri="{FF2B5EF4-FFF2-40B4-BE49-F238E27FC236}">
                <a16:creationId xmlns:a16="http://schemas.microsoft.com/office/drawing/2014/main" id="{B26C5687-4764-7FE5-1F2F-35193F18F675}"/>
              </a:ext>
            </a:extLst>
          </p:cNvPr>
          <p:cNvCxnSpPr>
            <a:cxnSpLocks/>
            <a:stCxn id="338" idx="1"/>
          </p:cNvCxnSpPr>
          <p:nvPr/>
        </p:nvCxnSpPr>
        <p:spPr>
          <a:xfrm flipH="1">
            <a:off x="4720795" y="3267055"/>
            <a:ext cx="410033" cy="361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Rectangle 177">
            <a:extLst>
              <a:ext uri="{FF2B5EF4-FFF2-40B4-BE49-F238E27FC236}">
                <a16:creationId xmlns:a16="http://schemas.microsoft.com/office/drawing/2014/main" id="{D5A7AA14-460E-C316-02A1-24E7167AFF6E}"/>
              </a:ext>
            </a:extLst>
          </p:cNvPr>
          <p:cNvSpPr/>
          <p:nvPr/>
        </p:nvSpPr>
        <p:spPr>
          <a:xfrm>
            <a:off x="340976" y="2935519"/>
            <a:ext cx="423129" cy="435587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6" name="ZoneTexte 355">
            <a:extLst>
              <a:ext uri="{FF2B5EF4-FFF2-40B4-BE49-F238E27FC236}">
                <a16:creationId xmlns:a16="http://schemas.microsoft.com/office/drawing/2014/main" id="{EAB345A4-29E8-782F-8F39-15D89151EFFE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sp>
        <p:nvSpPr>
          <p:cNvPr id="23" name="Espace réservé du numéro de diapositive 22">
            <a:extLst>
              <a:ext uri="{FF2B5EF4-FFF2-40B4-BE49-F238E27FC236}">
                <a16:creationId xmlns:a16="http://schemas.microsoft.com/office/drawing/2014/main" id="{06F66496-7EAD-A80E-252D-398D45033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6" y="8828266"/>
            <a:ext cx="409052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14</a:t>
            </a:fld>
            <a:endParaRPr lang="fr-FR"/>
          </a:p>
        </p:txBody>
      </p:sp>
      <p:sp>
        <p:nvSpPr>
          <p:cNvPr id="77" name="Ellipse 76">
            <a:extLst>
              <a:ext uri="{FF2B5EF4-FFF2-40B4-BE49-F238E27FC236}">
                <a16:creationId xmlns:a16="http://schemas.microsoft.com/office/drawing/2014/main" id="{4942C4B8-D0FE-CD51-F813-3874DF799750}"/>
              </a:ext>
            </a:extLst>
          </p:cNvPr>
          <p:cNvSpPr/>
          <p:nvPr/>
        </p:nvSpPr>
        <p:spPr>
          <a:xfrm>
            <a:off x="3498326" y="4780970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9BE3E09-974F-65A8-096E-63A965E9BD2B}"/>
              </a:ext>
            </a:extLst>
          </p:cNvPr>
          <p:cNvSpPr/>
          <p:nvPr/>
        </p:nvSpPr>
        <p:spPr>
          <a:xfrm>
            <a:off x="340975" y="7239120"/>
            <a:ext cx="1613782" cy="38973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8EE0DDFF-D174-2F92-5BC1-46ABF5806D4F}"/>
              </a:ext>
            </a:extLst>
          </p:cNvPr>
          <p:cNvSpPr/>
          <p:nvPr/>
        </p:nvSpPr>
        <p:spPr>
          <a:xfrm>
            <a:off x="2274023" y="6761894"/>
            <a:ext cx="480661" cy="1367488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85A3039E-7F9A-2A0F-3FAF-BDF6D6CF8077}"/>
              </a:ext>
            </a:extLst>
          </p:cNvPr>
          <p:cNvSpPr/>
          <p:nvPr/>
        </p:nvSpPr>
        <p:spPr>
          <a:xfrm>
            <a:off x="1956658" y="6971565"/>
            <a:ext cx="564222" cy="730260"/>
          </a:xfrm>
          <a:prstGeom prst="rect">
            <a:avLst/>
          </a:prstGeom>
          <a:solidFill>
            <a:srgbClr val="DADA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576A0840-6C08-0837-864A-554E5C5BF37C}"/>
              </a:ext>
            </a:extLst>
          </p:cNvPr>
          <p:cNvSpPr/>
          <p:nvPr/>
        </p:nvSpPr>
        <p:spPr>
          <a:xfrm>
            <a:off x="2142836" y="6976769"/>
            <a:ext cx="63519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C593BFF2-0560-F8F8-BD04-BDD3D0E49465}"/>
              </a:ext>
            </a:extLst>
          </p:cNvPr>
          <p:cNvSpPr/>
          <p:nvPr/>
        </p:nvSpPr>
        <p:spPr>
          <a:xfrm>
            <a:off x="2492878" y="6901368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D6C20B1-7EB9-0C80-F1D5-A517408DF207}"/>
              </a:ext>
            </a:extLst>
          </p:cNvPr>
          <p:cNvSpPr/>
          <p:nvPr/>
        </p:nvSpPr>
        <p:spPr>
          <a:xfrm>
            <a:off x="2154348" y="7153927"/>
            <a:ext cx="623678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13749B56-6E1D-DA7C-4905-86BEEB44EF29}"/>
              </a:ext>
            </a:extLst>
          </p:cNvPr>
          <p:cNvSpPr/>
          <p:nvPr/>
        </p:nvSpPr>
        <p:spPr>
          <a:xfrm>
            <a:off x="2493157" y="709873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C36F0BE7-7025-75D0-8DD1-560D52815411}"/>
              </a:ext>
            </a:extLst>
          </p:cNvPr>
          <p:cNvSpPr/>
          <p:nvPr/>
        </p:nvSpPr>
        <p:spPr>
          <a:xfrm>
            <a:off x="1956658" y="7536657"/>
            <a:ext cx="797669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F50F3352-796E-3850-A41C-4C2408332FAA}"/>
              </a:ext>
            </a:extLst>
          </p:cNvPr>
          <p:cNvSpPr/>
          <p:nvPr/>
        </p:nvSpPr>
        <p:spPr>
          <a:xfrm>
            <a:off x="2299754" y="7878552"/>
            <a:ext cx="480661" cy="68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C117E7EC-45A0-53B0-43D8-D90C2859F422}"/>
              </a:ext>
            </a:extLst>
          </p:cNvPr>
          <p:cNvSpPr/>
          <p:nvPr/>
        </p:nvSpPr>
        <p:spPr>
          <a:xfrm>
            <a:off x="2327137" y="8040577"/>
            <a:ext cx="472021" cy="643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91F6ECDD-F8B1-E491-E218-74CF214EBEF8}"/>
              </a:ext>
            </a:extLst>
          </p:cNvPr>
          <p:cNvSpPr/>
          <p:nvPr/>
        </p:nvSpPr>
        <p:spPr>
          <a:xfrm>
            <a:off x="2497066" y="7997102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8E4CCA18-05E9-7AD6-4911-4E1330B99794}"/>
              </a:ext>
            </a:extLst>
          </p:cNvPr>
          <p:cNvSpPr/>
          <p:nvPr/>
        </p:nvSpPr>
        <p:spPr>
          <a:xfrm>
            <a:off x="2492033" y="748367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3C539E43-860A-5B82-76EF-7EC655DA3D3C}"/>
              </a:ext>
            </a:extLst>
          </p:cNvPr>
          <p:cNvSpPr/>
          <p:nvPr/>
        </p:nvSpPr>
        <p:spPr>
          <a:xfrm rot="3093375">
            <a:off x="1845466" y="7816101"/>
            <a:ext cx="622010" cy="587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7" name="Rectangle 356">
            <a:extLst>
              <a:ext uri="{FF2B5EF4-FFF2-40B4-BE49-F238E27FC236}">
                <a16:creationId xmlns:a16="http://schemas.microsoft.com/office/drawing/2014/main" id="{405B53DD-28EC-D881-8EC8-4CA399B75E0F}"/>
              </a:ext>
            </a:extLst>
          </p:cNvPr>
          <p:cNvSpPr/>
          <p:nvPr/>
        </p:nvSpPr>
        <p:spPr>
          <a:xfrm rot="3093375" flipV="1">
            <a:off x="1841295" y="7655163"/>
            <a:ext cx="602194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8" name="Rectangle 357">
            <a:extLst>
              <a:ext uri="{FF2B5EF4-FFF2-40B4-BE49-F238E27FC236}">
                <a16:creationId xmlns:a16="http://schemas.microsoft.com/office/drawing/2014/main" id="{4FDD23DC-4DBA-6318-5F12-3FA0F474AFB1}"/>
              </a:ext>
            </a:extLst>
          </p:cNvPr>
          <p:cNvSpPr/>
          <p:nvPr/>
        </p:nvSpPr>
        <p:spPr>
          <a:xfrm rot="18796662" flipV="1">
            <a:off x="1934097" y="7244875"/>
            <a:ext cx="291131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9" name="Rectangle 358">
            <a:extLst>
              <a:ext uri="{FF2B5EF4-FFF2-40B4-BE49-F238E27FC236}">
                <a16:creationId xmlns:a16="http://schemas.microsoft.com/office/drawing/2014/main" id="{E60110F2-755C-E674-C6E8-A71E8230E791}"/>
              </a:ext>
            </a:extLst>
          </p:cNvPr>
          <p:cNvSpPr/>
          <p:nvPr/>
        </p:nvSpPr>
        <p:spPr>
          <a:xfrm rot="18098319" flipV="1">
            <a:off x="1872790" y="7125570"/>
            <a:ext cx="380449" cy="6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1" name="Rectangle 360">
            <a:extLst>
              <a:ext uri="{FF2B5EF4-FFF2-40B4-BE49-F238E27FC236}">
                <a16:creationId xmlns:a16="http://schemas.microsoft.com/office/drawing/2014/main" id="{5D2DA6C8-A630-AF9F-50AF-224B477DDBBB}"/>
              </a:ext>
            </a:extLst>
          </p:cNvPr>
          <p:cNvSpPr/>
          <p:nvPr/>
        </p:nvSpPr>
        <p:spPr>
          <a:xfrm>
            <a:off x="2079156" y="6775360"/>
            <a:ext cx="768974" cy="7403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2" name="Rectangle 361">
            <a:extLst>
              <a:ext uri="{FF2B5EF4-FFF2-40B4-BE49-F238E27FC236}">
                <a16:creationId xmlns:a16="http://schemas.microsoft.com/office/drawing/2014/main" id="{3C02AA3E-46D3-7BB4-7107-9399D6D40EF2}"/>
              </a:ext>
            </a:extLst>
          </p:cNvPr>
          <p:cNvSpPr/>
          <p:nvPr/>
        </p:nvSpPr>
        <p:spPr>
          <a:xfrm rot="17168918" flipV="1">
            <a:off x="1800006" y="6988594"/>
            <a:ext cx="481302" cy="7421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63" name="Connecteur droit 362">
            <a:extLst>
              <a:ext uri="{FF2B5EF4-FFF2-40B4-BE49-F238E27FC236}">
                <a16:creationId xmlns:a16="http://schemas.microsoft.com/office/drawing/2014/main" id="{5FD25289-F763-7103-55F6-3CAC8CFDD597}"/>
              </a:ext>
            </a:extLst>
          </p:cNvPr>
          <p:cNvCxnSpPr>
            <a:cxnSpLocks/>
          </p:cNvCxnSpPr>
          <p:nvPr/>
        </p:nvCxnSpPr>
        <p:spPr>
          <a:xfrm flipH="1" flipV="1">
            <a:off x="2111486" y="6795675"/>
            <a:ext cx="736162" cy="1904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Connecteur droit 363">
            <a:extLst>
              <a:ext uri="{FF2B5EF4-FFF2-40B4-BE49-F238E27FC236}">
                <a16:creationId xmlns:a16="http://schemas.microsoft.com/office/drawing/2014/main" id="{491D2B94-710B-0F68-0F95-71F210804BE1}"/>
              </a:ext>
            </a:extLst>
          </p:cNvPr>
          <p:cNvCxnSpPr>
            <a:cxnSpLocks/>
            <a:endCxn id="362" idx="3"/>
          </p:cNvCxnSpPr>
          <p:nvPr/>
        </p:nvCxnSpPr>
        <p:spPr>
          <a:xfrm flipV="1">
            <a:off x="1976107" y="6794546"/>
            <a:ext cx="131482" cy="46231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5" name="Rectangle 364">
            <a:extLst>
              <a:ext uri="{FF2B5EF4-FFF2-40B4-BE49-F238E27FC236}">
                <a16:creationId xmlns:a16="http://schemas.microsoft.com/office/drawing/2014/main" id="{EBFB792A-046F-561C-C4A0-5F5698FAC834}"/>
              </a:ext>
            </a:extLst>
          </p:cNvPr>
          <p:cNvSpPr/>
          <p:nvPr/>
        </p:nvSpPr>
        <p:spPr>
          <a:xfrm rot="16200000" flipV="1">
            <a:off x="1697520" y="7261836"/>
            <a:ext cx="396417" cy="352932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6" name="ZoneTexte 365">
            <a:extLst>
              <a:ext uri="{FF2B5EF4-FFF2-40B4-BE49-F238E27FC236}">
                <a16:creationId xmlns:a16="http://schemas.microsoft.com/office/drawing/2014/main" id="{C4929BE6-B656-AAF9-DF91-84DA25E2A561}"/>
              </a:ext>
            </a:extLst>
          </p:cNvPr>
          <p:cNvSpPr txBox="1">
            <a:spLocks/>
          </p:cNvSpPr>
          <p:nvPr/>
        </p:nvSpPr>
        <p:spPr>
          <a:xfrm>
            <a:off x="2399075" y="4536860"/>
            <a:ext cx="1195025" cy="214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tIns="0" rIns="36000" bIns="36000" rtlCol="0" anchor="t" anchorCtr="0">
            <a:noAutofit/>
          </a:bodyPr>
          <a:lstStyle/>
          <a:p>
            <a:pPr algn="ctr"/>
            <a:r>
              <a:rPr lang="en-GB" sz="900" b="1" dirty="0"/>
              <a:t>KERIS 5.2 and 6</a:t>
            </a:r>
          </a:p>
        </p:txBody>
      </p:sp>
      <p:sp>
        <p:nvSpPr>
          <p:cNvPr id="368" name="Rectangle 367">
            <a:extLst>
              <a:ext uri="{FF2B5EF4-FFF2-40B4-BE49-F238E27FC236}">
                <a16:creationId xmlns:a16="http://schemas.microsoft.com/office/drawing/2014/main" id="{E13D12C9-F5C1-B46D-727D-9DDC52C46C1A}"/>
              </a:ext>
            </a:extLst>
          </p:cNvPr>
          <p:cNvSpPr/>
          <p:nvPr/>
        </p:nvSpPr>
        <p:spPr>
          <a:xfrm>
            <a:off x="2490699" y="778906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4</a:t>
            </a:r>
          </a:p>
        </p:txBody>
      </p:sp>
      <p:grpSp>
        <p:nvGrpSpPr>
          <p:cNvPr id="369" name="Groupe 368">
            <a:extLst>
              <a:ext uri="{FF2B5EF4-FFF2-40B4-BE49-F238E27FC236}">
                <a16:creationId xmlns:a16="http://schemas.microsoft.com/office/drawing/2014/main" id="{C3C4D6CA-10DA-F8D9-C680-F8E5BD7749C0}"/>
              </a:ext>
            </a:extLst>
          </p:cNvPr>
          <p:cNvGrpSpPr/>
          <p:nvPr/>
        </p:nvGrpSpPr>
        <p:grpSpPr>
          <a:xfrm>
            <a:off x="2739043" y="4905730"/>
            <a:ext cx="977075" cy="3402488"/>
            <a:chOff x="2739043" y="4905730"/>
            <a:chExt cx="977075" cy="3402488"/>
          </a:xfrm>
        </p:grpSpPr>
        <p:pic>
          <p:nvPicPr>
            <p:cNvPr id="370" name="Image 369">
              <a:extLst>
                <a:ext uri="{FF2B5EF4-FFF2-40B4-BE49-F238E27FC236}">
                  <a16:creationId xmlns:a16="http://schemas.microsoft.com/office/drawing/2014/main" id="{FE7BDA9F-BB90-0E70-F62C-0124E9716D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815" t="10339" r="7787" b="8174"/>
            <a:stretch/>
          </p:blipFill>
          <p:spPr>
            <a:xfrm rot="5400000">
              <a:off x="1526337" y="6118436"/>
              <a:ext cx="3402488" cy="977075"/>
            </a:xfrm>
            <a:prstGeom prst="rect">
              <a:avLst/>
            </a:prstGeom>
          </p:spPr>
        </p:pic>
        <p:sp>
          <p:nvSpPr>
            <p:cNvPr id="371" name="Rectangle 370">
              <a:extLst>
                <a:ext uri="{FF2B5EF4-FFF2-40B4-BE49-F238E27FC236}">
                  <a16:creationId xmlns:a16="http://schemas.microsoft.com/office/drawing/2014/main" id="{00A4EBE3-1C17-BDDF-7CFC-BCA3E4B0C72F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4953253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CM</a:t>
              </a:r>
            </a:p>
          </p:txBody>
        </p:sp>
        <p:sp>
          <p:nvSpPr>
            <p:cNvPr id="372" name="Rectangle 371">
              <a:extLst>
                <a:ext uri="{FF2B5EF4-FFF2-40B4-BE49-F238E27FC236}">
                  <a16:creationId xmlns:a16="http://schemas.microsoft.com/office/drawing/2014/main" id="{64113266-0632-DBF9-AE4D-9330227BAA36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13934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L1</a:t>
              </a:r>
            </a:p>
          </p:txBody>
        </p:sp>
        <p:sp>
          <p:nvSpPr>
            <p:cNvPr id="373" name="Rectangle 372">
              <a:extLst>
                <a:ext uri="{FF2B5EF4-FFF2-40B4-BE49-F238E27FC236}">
                  <a16:creationId xmlns:a16="http://schemas.microsoft.com/office/drawing/2014/main" id="{DC96AAB4-B280-6C6C-9F36-0E45BEBE05D6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49150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PE</a:t>
              </a:r>
            </a:p>
          </p:txBody>
        </p:sp>
        <p:sp>
          <p:nvSpPr>
            <p:cNvPr id="374" name="Rectangle 373">
              <a:extLst>
                <a:ext uri="{FF2B5EF4-FFF2-40B4-BE49-F238E27FC236}">
                  <a16:creationId xmlns:a16="http://schemas.microsoft.com/office/drawing/2014/main" id="{4D4131BB-A368-6F9E-6DE1-8011A884DFB5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71" y="5688089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375" name="Rectangle 374">
              <a:extLst>
                <a:ext uri="{FF2B5EF4-FFF2-40B4-BE49-F238E27FC236}">
                  <a16:creationId xmlns:a16="http://schemas.microsoft.com/office/drawing/2014/main" id="{634AFFAD-7171-6608-BFCD-BA878FAF794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5855969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  <p:sp>
          <p:nvSpPr>
            <p:cNvPr id="376" name="Rectangle 375">
              <a:extLst>
                <a:ext uri="{FF2B5EF4-FFF2-40B4-BE49-F238E27FC236}">
                  <a16:creationId xmlns:a16="http://schemas.microsoft.com/office/drawing/2014/main" id="{375B56F1-B7A1-F1C4-90C6-034971263C44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767" y="53123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6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L2</a:t>
              </a:r>
            </a:p>
          </p:txBody>
        </p:sp>
        <p:sp>
          <p:nvSpPr>
            <p:cNvPr id="377" name="Rectangle 376">
              <a:extLst>
                <a:ext uri="{FF2B5EF4-FFF2-40B4-BE49-F238E27FC236}">
                  <a16:creationId xmlns:a16="http://schemas.microsoft.com/office/drawing/2014/main" id="{597C5257-8E18-0C57-2E41-DE3207F94962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7462" y="6040990"/>
              <a:ext cx="14494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24V</a:t>
              </a:r>
            </a:p>
          </p:txBody>
        </p:sp>
        <p:sp>
          <p:nvSpPr>
            <p:cNvPr id="378" name="Rectangle 377">
              <a:extLst>
                <a:ext uri="{FF2B5EF4-FFF2-40B4-BE49-F238E27FC236}">
                  <a16:creationId xmlns:a16="http://schemas.microsoft.com/office/drawing/2014/main" id="{AA21403E-D653-B4FD-7326-EE657C1B22FC}"/>
                </a:ext>
              </a:extLst>
            </p:cNvPr>
            <p:cNvSpPr>
              <a:spLocks/>
            </p:cNvSpPr>
            <p:nvPr/>
          </p:nvSpPr>
          <p:spPr>
            <a:xfrm rot="5400000">
              <a:off x="3148608" y="6218866"/>
              <a:ext cx="162650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SHD</a:t>
              </a:r>
            </a:p>
          </p:txBody>
        </p:sp>
        <p:sp>
          <p:nvSpPr>
            <p:cNvPr id="379" name="Rectangle 378">
              <a:extLst>
                <a:ext uri="{FF2B5EF4-FFF2-40B4-BE49-F238E27FC236}">
                  <a16:creationId xmlns:a16="http://schemas.microsoft.com/office/drawing/2014/main" id="{603E376F-9212-A13A-3D24-BA7DCF574C5A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0282" y="6759025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LUM</a:t>
              </a:r>
            </a:p>
          </p:txBody>
        </p:sp>
        <p:sp>
          <p:nvSpPr>
            <p:cNvPr id="380" name="Rectangle 379">
              <a:extLst>
                <a:ext uri="{FF2B5EF4-FFF2-40B4-BE49-F238E27FC236}">
                  <a16:creationId xmlns:a16="http://schemas.microsoft.com/office/drawing/2014/main" id="{9AACC78A-B92C-27DB-FA4D-666E97A5CCEA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85" y="6937087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V1+</a:t>
              </a:r>
            </a:p>
          </p:txBody>
        </p:sp>
        <p:sp>
          <p:nvSpPr>
            <p:cNvPr id="381" name="Rectangle 380">
              <a:extLst>
                <a:ext uri="{FF2B5EF4-FFF2-40B4-BE49-F238E27FC236}">
                  <a16:creationId xmlns:a16="http://schemas.microsoft.com/office/drawing/2014/main" id="{80CF071C-BB66-106E-67CB-1D7607C7F675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321" y="712005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V1-</a:t>
              </a:r>
            </a:p>
          </p:txBody>
        </p:sp>
        <p:sp>
          <p:nvSpPr>
            <p:cNvPr id="382" name="Rectangle 381">
              <a:extLst>
                <a:ext uri="{FF2B5EF4-FFF2-40B4-BE49-F238E27FC236}">
                  <a16:creationId xmlns:a16="http://schemas.microsoft.com/office/drawing/2014/main" id="{9F113EAC-854D-0987-7E1B-11694EDC68E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039" y="7298183"/>
              <a:ext cx="155786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V2+</a:t>
              </a:r>
            </a:p>
          </p:txBody>
        </p:sp>
        <p:sp>
          <p:nvSpPr>
            <p:cNvPr id="383" name="Rectangle 382">
              <a:extLst>
                <a:ext uri="{FF2B5EF4-FFF2-40B4-BE49-F238E27FC236}">
                  <a16:creationId xmlns:a16="http://schemas.microsoft.com/office/drawing/2014/main" id="{32AFFEF0-83EB-237E-C0FE-CDAFDC3DD8B4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1983" y="7484256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V2-</a:t>
              </a:r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ED89297A-98C3-D8A8-4215-48543E627550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27" y="7658332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V3+</a:t>
              </a: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FF5AD2F5-5509-E699-9959-399D2FC2A838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2116" y="7836451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V3-</a:t>
              </a: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B22A5D8A-9392-ECD1-F57E-CD969E526A0B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2442" y="8019190"/>
              <a:ext cx="155787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OTP</a:t>
              </a: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E74D1DD2-DC84-6B58-B83D-0FF6024FF4CD}"/>
                </a:ext>
              </a:extLst>
            </p:cNvPr>
            <p:cNvSpPr>
              <a:spLocks/>
            </p:cNvSpPr>
            <p:nvPr/>
          </p:nvSpPr>
          <p:spPr>
            <a:xfrm rot="5400000">
              <a:off x="3151233" y="6400683"/>
              <a:ext cx="15740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DA+</a:t>
              </a: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960CD335-8C58-0CFF-A60B-CAD323A2EED9}"/>
                </a:ext>
              </a:extLst>
            </p:cNvPr>
            <p:cNvSpPr>
              <a:spLocks/>
            </p:cNvSpPr>
            <p:nvPr/>
          </p:nvSpPr>
          <p:spPr>
            <a:xfrm rot="5400000">
              <a:off x="3160909" y="6578192"/>
              <a:ext cx="136411" cy="12978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DA-</a:t>
              </a:r>
            </a:p>
          </p:txBody>
        </p:sp>
      </p:grpSp>
      <p:sp>
        <p:nvSpPr>
          <p:cNvPr id="165" name="Ellipse 164">
            <a:extLst>
              <a:ext uri="{FF2B5EF4-FFF2-40B4-BE49-F238E27FC236}">
                <a16:creationId xmlns:a16="http://schemas.microsoft.com/office/drawing/2014/main" id="{654049B0-E997-A36C-99E3-0AE7B4365B50}"/>
              </a:ext>
            </a:extLst>
          </p:cNvPr>
          <p:cNvSpPr/>
          <p:nvPr/>
        </p:nvSpPr>
        <p:spPr>
          <a:xfrm>
            <a:off x="1776669" y="5245743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6" name="Ellipse 165">
            <a:extLst>
              <a:ext uri="{FF2B5EF4-FFF2-40B4-BE49-F238E27FC236}">
                <a16:creationId xmlns:a16="http://schemas.microsoft.com/office/drawing/2014/main" id="{C8EEDDBC-5367-7162-8F37-02D259D1FD47}"/>
              </a:ext>
            </a:extLst>
          </p:cNvPr>
          <p:cNvSpPr/>
          <p:nvPr/>
        </p:nvSpPr>
        <p:spPr>
          <a:xfrm>
            <a:off x="1774391" y="795547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7" name="Ellipse 166">
            <a:extLst>
              <a:ext uri="{FF2B5EF4-FFF2-40B4-BE49-F238E27FC236}">
                <a16:creationId xmlns:a16="http://schemas.microsoft.com/office/drawing/2014/main" id="{7129A7BA-82FC-62D9-0C82-B8312C7F9353}"/>
              </a:ext>
            </a:extLst>
          </p:cNvPr>
          <p:cNvSpPr/>
          <p:nvPr/>
        </p:nvSpPr>
        <p:spPr>
          <a:xfrm>
            <a:off x="3504217" y="8409411"/>
            <a:ext cx="304765" cy="3149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8" name="Image 167">
            <a:extLst>
              <a:ext uri="{FF2B5EF4-FFF2-40B4-BE49-F238E27FC236}">
                <a16:creationId xmlns:a16="http://schemas.microsoft.com/office/drawing/2014/main" id="{C3FC850B-864A-6D2D-16D9-F80C9F76EB5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83"/>
          <a:stretch/>
        </p:blipFill>
        <p:spPr>
          <a:xfrm>
            <a:off x="3973345" y="5771688"/>
            <a:ext cx="2637986" cy="1328305"/>
          </a:xfrm>
          <a:prstGeom prst="rect">
            <a:avLst/>
          </a:prstGeom>
        </p:spPr>
      </p:pic>
      <p:pic>
        <p:nvPicPr>
          <p:cNvPr id="170" name="Image 169">
            <a:extLst>
              <a:ext uri="{FF2B5EF4-FFF2-40B4-BE49-F238E27FC236}">
                <a16:creationId xmlns:a16="http://schemas.microsoft.com/office/drawing/2014/main" id="{8DD15716-607A-F5E7-9D26-88A126E4D31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498" y="7331106"/>
            <a:ext cx="2620300" cy="1138583"/>
          </a:xfrm>
          <a:prstGeom prst="rect">
            <a:avLst/>
          </a:prstGeom>
        </p:spPr>
      </p:pic>
      <p:sp>
        <p:nvSpPr>
          <p:cNvPr id="171" name="Rectangle 170">
            <a:extLst>
              <a:ext uri="{FF2B5EF4-FFF2-40B4-BE49-F238E27FC236}">
                <a16:creationId xmlns:a16="http://schemas.microsoft.com/office/drawing/2014/main" id="{6F3AAA06-73FF-37D1-D656-47CF68C97F52}"/>
              </a:ext>
            </a:extLst>
          </p:cNvPr>
          <p:cNvSpPr>
            <a:spLocks/>
          </p:cNvSpPr>
          <p:nvPr/>
        </p:nvSpPr>
        <p:spPr>
          <a:xfrm>
            <a:off x="4598659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Cable gland</a:t>
            </a: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E4EA849D-B45C-FF87-67A7-698951F0A058}"/>
              </a:ext>
            </a:extLst>
          </p:cNvPr>
          <p:cNvSpPr>
            <a:spLocks/>
          </p:cNvSpPr>
          <p:nvPr/>
        </p:nvSpPr>
        <p:spPr>
          <a:xfrm>
            <a:off x="4946650" y="7378614"/>
            <a:ext cx="393699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GB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Tightening torque</a:t>
            </a:r>
          </a:p>
          <a:p>
            <a:pPr algn="ctr"/>
            <a:r>
              <a:rPr lang="en-GB" sz="500" b="1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N.m</a:t>
            </a:r>
            <a:endParaRPr lang="en-GB" sz="5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37EB88F-B1CF-E0F7-EF05-DCC9FD96F53C}"/>
              </a:ext>
            </a:extLst>
          </p:cNvPr>
          <p:cNvSpPr>
            <a:spLocks/>
          </p:cNvSpPr>
          <p:nvPr/>
        </p:nvSpPr>
        <p:spPr>
          <a:xfrm>
            <a:off x="5373056" y="7345314"/>
            <a:ext cx="377626" cy="270686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Cable diameter</a:t>
            </a:r>
          </a:p>
          <a:p>
            <a:pPr algn="ctr"/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A1A9D621-EC9A-1A08-384A-71486A10C1A2}"/>
              </a:ext>
            </a:extLst>
          </p:cNvPr>
          <p:cNvSpPr>
            <a:spLocks/>
          </p:cNvSpPr>
          <p:nvPr/>
        </p:nvSpPr>
        <p:spPr>
          <a:xfrm>
            <a:off x="5805943" y="7371483"/>
            <a:ext cx="286625" cy="208387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AWG</a:t>
            </a:r>
          </a:p>
          <a:p>
            <a:pPr algn="ctr"/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Cable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DE5782B8-3318-548C-049E-ED173E7E89EA}"/>
              </a:ext>
            </a:extLst>
          </p:cNvPr>
          <p:cNvSpPr>
            <a:spLocks/>
          </p:cNvSpPr>
          <p:nvPr/>
        </p:nvSpPr>
        <p:spPr>
          <a:xfrm>
            <a:off x="6233937" y="7349461"/>
            <a:ext cx="322795" cy="266540"/>
          </a:xfrm>
          <a:prstGeom prst="rect">
            <a:avLst/>
          </a:prstGeom>
          <a:solidFill>
            <a:srgbClr val="CCEC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en-GB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Cable</a:t>
            </a:r>
          </a:p>
          <a:p>
            <a:pPr algn="ctr"/>
            <a:r>
              <a:rPr lang="en-GB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Size</a:t>
            </a:r>
          </a:p>
          <a:p>
            <a:pPr algn="ctr"/>
            <a:r>
              <a:rPr lang="en-GB" sz="5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mm</a:t>
            </a:r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32717013-09B4-C219-3EF6-583F3CD6D9AD}"/>
              </a:ext>
            </a:extLst>
          </p:cNvPr>
          <p:cNvSpPr/>
          <p:nvPr/>
        </p:nvSpPr>
        <p:spPr>
          <a:xfrm rot="21068739">
            <a:off x="2359833" y="6453962"/>
            <a:ext cx="387571" cy="849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6" name="Rectangle 395">
            <a:extLst>
              <a:ext uri="{FF2B5EF4-FFF2-40B4-BE49-F238E27FC236}">
                <a16:creationId xmlns:a16="http://schemas.microsoft.com/office/drawing/2014/main" id="{32EDD874-63FF-3816-8E8A-ED22CE88058E}"/>
              </a:ext>
            </a:extLst>
          </p:cNvPr>
          <p:cNvSpPr/>
          <p:nvPr/>
        </p:nvSpPr>
        <p:spPr>
          <a:xfrm>
            <a:off x="2378664" y="6576726"/>
            <a:ext cx="357241" cy="849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C9AF085-5A81-2C49-CD7F-91D2280716CA}"/>
              </a:ext>
            </a:extLst>
          </p:cNvPr>
          <p:cNvSpPr/>
          <p:nvPr/>
        </p:nvSpPr>
        <p:spPr>
          <a:xfrm rot="17501108">
            <a:off x="2540310" y="6195213"/>
            <a:ext cx="319162" cy="8492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1F2C146-5F6C-A5F4-0632-4220CB7BF6A3}"/>
              </a:ext>
            </a:extLst>
          </p:cNvPr>
          <p:cNvSpPr/>
          <p:nvPr/>
        </p:nvSpPr>
        <p:spPr>
          <a:xfrm>
            <a:off x="2724305" y="6057158"/>
            <a:ext cx="99811" cy="8492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4678B96D-17CB-01F3-30E2-6AF405F608D3}"/>
              </a:ext>
            </a:extLst>
          </p:cNvPr>
          <p:cNvSpPr/>
          <p:nvPr/>
        </p:nvSpPr>
        <p:spPr>
          <a:xfrm rot="16200000" flipV="1">
            <a:off x="2043597" y="6344832"/>
            <a:ext cx="230125" cy="44115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77E1517-7010-DDA8-B0BF-103625501BB9}"/>
              </a:ext>
            </a:extLst>
          </p:cNvPr>
          <p:cNvSpPr/>
          <p:nvPr/>
        </p:nvSpPr>
        <p:spPr>
          <a:xfrm>
            <a:off x="2544154" y="6418610"/>
            <a:ext cx="138729" cy="12723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2F64D3C-BFA1-5179-FE5A-02948DD0E7F2}"/>
              </a:ext>
            </a:extLst>
          </p:cNvPr>
          <p:cNvSpPr/>
          <p:nvPr/>
        </p:nvSpPr>
        <p:spPr>
          <a:xfrm>
            <a:off x="2542765" y="6563254"/>
            <a:ext cx="138729" cy="12110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-</a:t>
            </a:r>
          </a:p>
        </p:txBody>
      </p:sp>
      <p:sp>
        <p:nvSpPr>
          <p:cNvPr id="224" name="ZoneTexte 223">
            <a:extLst>
              <a:ext uri="{FF2B5EF4-FFF2-40B4-BE49-F238E27FC236}">
                <a16:creationId xmlns:a16="http://schemas.microsoft.com/office/drawing/2014/main" id="{542C147F-E96E-B173-A599-6DDD7B562D1B}"/>
              </a:ext>
            </a:extLst>
          </p:cNvPr>
          <p:cNvSpPr txBox="1"/>
          <p:nvPr/>
        </p:nvSpPr>
        <p:spPr>
          <a:xfrm>
            <a:off x="5431228" y="7657623"/>
            <a:ext cx="264660" cy="92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36000" tIns="0" rIns="36000" bIns="0" rtlCol="0">
            <a:spAutoFit/>
          </a:bodyPr>
          <a:lstStyle/>
          <a:p>
            <a:r>
              <a:rPr lang="en-GB" sz="600"/>
              <a:t>9-18</a:t>
            </a:r>
          </a:p>
        </p:txBody>
      </p:sp>
      <p:sp>
        <p:nvSpPr>
          <p:cNvPr id="32" name="Flèche : droite 31">
            <a:extLst>
              <a:ext uri="{FF2B5EF4-FFF2-40B4-BE49-F238E27FC236}">
                <a16:creationId xmlns:a16="http://schemas.microsoft.com/office/drawing/2014/main" id="{041BFF30-6BC9-6F17-B819-34F9472BBBFD}"/>
              </a:ext>
            </a:extLst>
          </p:cNvPr>
          <p:cNvSpPr/>
          <p:nvPr/>
        </p:nvSpPr>
        <p:spPr>
          <a:xfrm rot="10800000">
            <a:off x="528704" y="7307075"/>
            <a:ext cx="443083" cy="235462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/>
          </a:p>
        </p:txBody>
      </p: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278649BD-441B-1F0C-8210-30C40DD80E46}"/>
              </a:ext>
            </a:extLst>
          </p:cNvPr>
          <p:cNvCxnSpPr>
            <a:cxnSpLocks/>
          </p:cNvCxnSpPr>
          <p:nvPr/>
        </p:nvCxnSpPr>
        <p:spPr>
          <a:xfrm>
            <a:off x="1875180" y="7326854"/>
            <a:ext cx="863863" cy="266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F003A2BF-B5E5-94C8-6635-E027AD09B85D}"/>
              </a:ext>
            </a:extLst>
          </p:cNvPr>
          <p:cNvCxnSpPr>
            <a:cxnSpLocks/>
          </p:cNvCxnSpPr>
          <p:nvPr/>
        </p:nvCxnSpPr>
        <p:spPr>
          <a:xfrm>
            <a:off x="2065683" y="7403431"/>
            <a:ext cx="232819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9B131AE6-51F6-DC96-6D2D-309152AE7A98}"/>
              </a:ext>
            </a:extLst>
          </p:cNvPr>
          <p:cNvCxnSpPr>
            <a:cxnSpLocks/>
            <a:stCxn id="41" idx="1"/>
          </p:cNvCxnSpPr>
          <p:nvPr/>
        </p:nvCxnSpPr>
        <p:spPr>
          <a:xfrm flipV="1">
            <a:off x="1867590" y="7474315"/>
            <a:ext cx="420493" cy="4038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6">
            <a:extLst>
              <a:ext uri="{FF2B5EF4-FFF2-40B4-BE49-F238E27FC236}">
                <a16:creationId xmlns:a16="http://schemas.microsoft.com/office/drawing/2014/main" id="{A6CE09C5-4CC7-E99C-AC6B-091919FA7690}"/>
              </a:ext>
            </a:extLst>
          </p:cNvPr>
          <p:cNvCxnSpPr>
            <a:cxnSpLocks/>
          </p:cNvCxnSpPr>
          <p:nvPr/>
        </p:nvCxnSpPr>
        <p:spPr>
          <a:xfrm>
            <a:off x="2281150" y="7384885"/>
            <a:ext cx="0" cy="12155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Image 40" descr="Une image contenant plastique&#10;&#10;Description générée automatiquement avec une confiance moyenne">
            <a:extLst>
              <a:ext uri="{FF2B5EF4-FFF2-40B4-BE49-F238E27FC236}">
                <a16:creationId xmlns:a16="http://schemas.microsoft.com/office/drawing/2014/main" id="{FA3028CB-9DCC-FC1E-0652-BBFBB0BA371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228446" y="7168700"/>
            <a:ext cx="639144" cy="691998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F51FF806-CD94-1BCE-AA07-A9DAA4C44ADE}"/>
              </a:ext>
            </a:extLst>
          </p:cNvPr>
          <p:cNvSpPr/>
          <p:nvPr/>
        </p:nvSpPr>
        <p:spPr>
          <a:xfrm>
            <a:off x="2298502" y="7363744"/>
            <a:ext cx="135252" cy="16383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4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FB475A1-B572-F05D-E56B-F9A70B64FEFF}"/>
              </a:ext>
            </a:extLst>
          </p:cNvPr>
          <p:cNvSpPr/>
          <p:nvPr/>
        </p:nvSpPr>
        <p:spPr>
          <a:xfrm>
            <a:off x="1874792" y="7715551"/>
            <a:ext cx="874389" cy="4571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97"/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92F73318-C871-DB5D-C8C6-4D0A9010D20F}"/>
              </a:ext>
            </a:extLst>
          </p:cNvPr>
          <p:cNvSpPr txBox="1"/>
          <p:nvPr/>
        </p:nvSpPr>
        <p:spPr>
          <a:xfrm>
            <a:off x="409912" y="7624332"/>
            <a:ext cx="797600" cy="270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59"/>
              <a:t>OUTPUT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8B6EE953-84EC-F88C-563B-8E65D58B9965}"/>
              </a:ext>
            </a:extLst>
          </p:cNvPr>
          <p:cNvSpPr txBox="1"/>
          <p:nvPr/>
        </p:nvSpPr>
        <p:spPr>
          <a:xfrm>
            <a:off x="3985498" y="4609317"/>
            <a:ext cx="2571234" cy="9694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900" b="1" u="sng" spc="-30" dirty="0"/>
              <a:t>POWER SUPPLY/FLOODLIGHT WIRING</a:t>
            </a:r>
          </a:p>
          <a:p>
            <a:r>
              <a:rPr lang="en-GB" sz="800" spc="-30" dirty="0"/>
              <a:t>Using 7G1.5 cable, connect wire "6" to the "WAGO 221" terminal block, which will be connected to terminals 2+ and 3+ using 1mm² wire.</a:t>
            </a:r>
          </a:p>
          <a:p>
            <a:r>
              <a:rPr lang="en-GB" sz="800" spc="-30" dirty="0"/>
              <a:t>For a larger cross section 7G cable, an external connection will have to be made. (Contact us)</a:t>
            </a:r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7F4ED6EC-8042-5338-D7F3-E75CFD5FB6BB}"/>
              </a:ext>
            </a:extLst>
          </p:cNvPr>
          <p:cNvSpPr/>
          <p:nvPr/>
        </p:nvSpPr>
        <p:spPr>
          <a:xfrm rot="16200000" flipV="1">
            <a:off x="2053117" y="6072365"/>
            <a:ext cx="230123" cy="45122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85" name="Connecteur droit 384">
            <a:extLst>
              <a:ext uri="{FF2B5EF4-FFF2-40B4-BE49-F238E27FC236}">
                <a16:creationId xmlns:a16="http://schemas.microsoft.com/office/drawing/2014/main" id="{6AD3745F-B79E-75ED-8E3C-5BD9517FAC41}"/>
              </a:ext>
            </a:extLst>
          </p:cNvPr>
          <p:cNvCxnSpPr>
            <a:cxnSpLocks/>
          </p:cNvCxnSpPr>
          <p:nvPr/>
        </p:nvCxnSpPr>
        <p:spPr>
          <a:xfrm>
            <a:off x="2396139" y="6226930"/>
            <a:ext cx="115624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6" name="Connecteur droit 385">
            <a:extLst>
              <a:ext uri="{FF2B5EF4-FFF2-40B4-BE49-F238E27FC236}">
                <a16:creationId xmlns:a16="http://schemas.microsoft.com/office/drawing/2014/main" id="{AD07C1C0-8497-B96E-9664-C927DEB287FC}"/>
              </a:ext>
            </a:extLst>
          </p:cNvPr>
          <p:cNvCxnSpPr>
            <a:cxnSpLocks/>
          </p:cNvCxnSpPr>
          <p:nvPr/>
        </p:nvCxnSpPr>
        <p:spPr>
          <a:xfrm>
            <a:off x="2659140" y="5771688"/>
            <a:ext cx="90025" cy="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7" name="Connecteur droit 386">
            <a:extLst>
              <a:ext uri="{FF2B5EF4-FFF2-40B4-BE49-F238E27FC236}">
                <a16:creationId xmlns:a16="http://schemas.microsoft.com/office/drawing/2014/main" id="{C0874BEA-F564-43A9-DDF7-19BAAEB90410}"/>
              </a:ext>
            </a:extLst>
          </p:cNvPr>
          <p:cNvCxnSpPr>
            <a:cxnSpLocks/>
          </p:cNvCxnSpPr>
          <p:nvPr/>
        </p:nvCxnSpPr>
        <p:spPr>
          <a:xfrm flipV="1">
            <a:off x="2474879" y="5749181"/>
            <a:ext cx="220189" cy="497884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8" name="Connecteur droit 387">
            <a:extLst>
              <a:ext uri="{FF2B5EF4-FFF2-40B4-BE49-F238E27FC236}">
                <a16:creationId xmlns:a16="http://schemas.microsoft.com/office/drawing/2014/main" id="{79AFF38A-9BBB-9620-FFDD-6AB4E9616654}"/>
              </a:ext>
            </a:extLst>
          </p:cNvPr>
          <p:cNvCxnSpPr>
            <a:cxnSpLocks/>
          </p:cNvCxnSpPr>
          <p:nvPr/>
        </p:nvCxnSpPr>
        <p:spPr>
          <a:xfrm>
            <a:off x="2391179" y="6279994"/>
            <a:ext cx="210614" cy="0"/>
          </a:xfrm>
          <a:prstGeom prst="line">
            <a:avLst/>
          </a:prstGeom>
          <a:ln w="7620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9" name="Connecteur droit 388">
            <a:extLst>
              <a:ext uri="{FF2B5EF4-FFF2-40B4-BE49-F238E27FC236}">
                <a16:creationId xmlns:a16="http://schemas.microsoft.com/office/drawing/2014/main" id="{033773BE-E151-9944-6E51-4168B732D093}"/>
              </a:ext>
            </a:extLst>
          </p:cNvPr>
          <p:cNvCxnSpPr>
            <a:cxnSpLocks/>
          </p:cNvCxnSpPr>
          <p:nvPr/>
        </p:nvCxnSpPr>
        <p:spPr>
          <a:xfrm>
            <a:off x="2695185" y="5928005"/>
            <a:ext cx="65965" cy="0"/>
          </a:xfrm>
          <a:prstGeom prst="line">
            <a:avLst/>
          </a:prstGeom>
          <a:ln w="7620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0" name="Connecteur droit 389">
            <a:extLst>
              <a:ext uri="{FF2B5EF4-FFF2-40B4-BE49-F238E27FC236}">
                <a16:creationId xmlns:a16="http://schemas.microsoft.com/office/drawing/2014/main" id="{BF0BFAB3-02DB-9A85-A070-A45A2139D8D0}"/>
              </a:ext>
            </a:extLst>
          </p:cNvPr>
          <p:cNvCxnSpPr>
            <a:cxnSpLocks/>
          </p:cNvCxnSpPr>
          <p:nvPr/>
        </p:nvCxnSpPr>
        <p:spPr>
          <a:xfrm flipV="1">
            <a:off x="2562242" y="5910174"/>
            <a:ext cx="165925" cy="395939"/>
          </a:xfrm>
          <a:prstGeom prst="line">
            <a:avLst/>
          </a:prstGeom>
          <a:ln w="76200"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2" name="Rectangle 391">
            <a:extLst>
              <a:ext uri="{FF2B5EF4-FFF2-40B4-BE49-F238E27FC236}">
                <a16:creationId xmlns:a16="http://schemas.microsoft.com/office/drawing/2014/main" id="{61BB2B35-F4B5-0E05-C06B-9A99AF0FC89C}"/>
              </a:ext>
            </a:extLst>
          </p:cNvPr>
          <p:cNvSpPr/>
          <p:nvPr/>
        </p:nvSpPr>
        <p:spPr>
          <a:xfrm>
            <a:off x="2396186" y="6322503"/>
            <a:ext cx="276948" cy="8492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9" name="Flèche : droite 398">
            <a:extLst>
              <a:ext uri="{FF2B5EF4-FFF2-40B4-BE49-F238E27FC236}">
                <a16:creationId xmlns:a16="http://schemas.microsoft.com/office/drawing/2014/main" id="{AD4F2772-43CA-A365-4C7E-A804B17097AF}"/>
              </a:ext>
            </a:extLst>
          </p:cNvPr>
          <p:cNvSpPr/>
          <p:nvPr/>
        </p:nvSpPr>
        <p:spPr>
          <a:xfrm>
            <a:off x="843435" y="5793767"/>
            <a:ext cx="649152" cy="304966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0" name="ZoneTexte 399">
            <a:extLst>
              <a:ext uri="{FF2B5EF4-FFF2-40B4-BE49-F238E27FC236}">
                <a16:creationId xmlns:a16="http://schemas.microsoft.com/office/drawing/2014/main" id="{45A60651-EFC1-F394-0E64-DB0B05A3FA2D}"/>
              </a:ext>
            </a:extLst>
          </p:cNvPr>
          <p:cNvSpPr txBox="1"/>
          <p:nvPr/>
        </p:nvSpPr>
        <p:spPr>
          <a:xfrm>
            <a:off x="860989" y="5831680"/>
            <a:ext cx="672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>
                <a:solidFill>
                  <a:schemeClr val="bg1"/>
                </a:solidFill>
              </a:rPr>
              <a:t>INPUT</a:t>
            </a:r>
          </a:p>
        </p:txBody>
      </p:sp>
      <p:sp>
        <p:nvSpPr>
          <p:cNvPr id="401" name="Flèche : droite 400">
            <a:extLst>
              <a:ext uri="{FF2B5EF4-FFF2-40B4-BE49-F238E27FC236}">
                <a16:creationId xmlns:a16="http://schemas.microsoft.com/office/drawing/2014/main" id="{3A544BF4-0B84-2EDC-C0FA-1FBC103DB257}"/>
              </a:ext>
            </a:extLst>
          </p:cNvPr>
          <p:cNvSpPr/>
          <p:nvPr/>
        </p:nvSpPr>
        <p:spPr>
          <a:xfrm rot="10800000">
            <a:off x="840717" y="6425821"/>
            <a:ext cx="649152" cy="304966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900" b="1" dirty="0">
              <a:solidFill>
                <a:schemeClr val="tx1"/>
              </a:solidFill>
            </a:endParaRPr>
          </a:p>
        </p:txBody>
      </p:sp>
      <p:sp>
        <p:nvSpPr>
          <p:cNvPr id="402" name="ZoneTexte 401">
            <a:extLst>
              <a:ext uri="{FF2B5EF4-FFF2-40B4-BE49-F238E27FC236}">
                <a16:creationId xmlns:a16="http://schemas.microsoft.com/office/drawing/2014/main" id="{454ED82D-BFEB-737E-0807-12F6C7ACD8E1}"/>
              </a:ext>
            </a:extLst>
          </p:cNvPr>
          <p:cNvSpPr txBox="1"/>
          <p:nvPr/>
        </p:nvSpPr>
        <p:spPr>
          <a:xfrm>
            <a:off x="860989" y="6470582"/>
            <a:ext cx="672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/>
              <a:t>OUTPUT</a:t>
            </a:r>
          </a:p>
        </p:txBody>
      </p:sp>
      <p:sp>
        <p:nvSpPr>
          <p:cNvPr id="403" name="Flèche : droite 402">
            <a:extLst>
              <a:ext uri="{FF2B5EF4-FFF2-40B4-BE49-F238E27FC236}">
                <a16:creationId xmlns:a16="http://schemas.microsoft.com/office/drawing/2014/main" id="{EF1280F7-C6DE-D38D-9197-C6A2CB24A405}"/>
              </a:ext>
            </a:extLst>
          </p:cNvPr>
          <p:cNvSpPr/>
          <p:nvPr/>
        </p:nvSpPr>
        <p:spPr>
          <a:xfrm>
            <a:off x="840717" y="6122746"/>
            <a:ext cx="649152" cy="304966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4" name="ZoneTexte 403">
            <a:extLst>
              <a:ext uri="{FF2B5EF4-FFF2-40B4-BE49-F238E27FC236}">
                <a16:creationId xmlns:a16="http://schemas.microsoft.com/office/drawing/2014/main" id="{B4AC6312-1172-FBA6-F810-D8D501054251}"/>
              </a:ext>
            </a:extLst>
          </p:cNvPr>
          <p:cNvSpPr txBox="1"/>
          <p:nvPr/>
        </p:nvSpPr>
        <p:spPr>
          <a:xfrm>
            <a:off x="858271" y="6160659"/>
            <a:ext cx="672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>
                <a:solidFill>
                  <a:schemeClr val="bg1"/>
                </a:solidFill>
              </a:rPr>
              <a:t>INPUT</a:t>
            </a:r>
          </a:p>
        </p:txBody>
      </p:sp>
      <p:sp>
        <p:nvSpPr>
          <p:cNvPr id="405" name="Rectangle 404">
            <a:extLst>
              <a:ext uri="{FF2B5EF4-FFF2-40B4-BE49-F238E27FC236}">
                <a16:creationId xmlns:a16="http://schemas.microsoft.com/office/drawing/2014/main" id="{E4E91B56-587C-3AF3-5496-73D8EF623FE7}"/>
              </a:ext>
            </a:extLst>
          </p:cNvPr>
          <p:cNvSpPr/>
          <p:nvPr/>
        </p:nvSpPr>
        <p:spPr>
          <a:xfrm>
            <a:off x="2551365" y="6080824"/>
            <a:ext cx="138729" cy="12110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-</a:t>
            </a:r>
          </a:p>
        </p:txBody>
      </p:sp>
      <p:sp>
        <p:nvSpPr>
          <p:cNvPr id="406" name="Rectangle 405">
            <a:extLst>
              <a:ext uri="{FF2B5EF4-FFF2-40B4-BE49-F238E27FC236}">
                <a16:creationId xmlns:a16="http://schemas.microsoft.com/office/drawing/2014/main" id="{027523AA-38DE-AE37-BADE-8A05699DEAD5}"/>
              </a:ext>
            </a:extLst>
          </p:cNvPr>
          <p:cNvSpPr/>
          <p:nvPr/>
        </p:nvSpPr>
        <p:spPr>
          <a:xfrm>
            <a:off x="2511763" y="5931578"/>
            <a:ext cx="138729" cy="12723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+</a:t>
            </a:r>
          </a:p>
        </p:txBody>
      </p:sp>
      <p:sp>
        <p:nvSpPr>
          <p:cNvPr id="407" name="Rectangle 406">
            <a:extLst>
              <a:ext uri="{FF2B5EF4-FFF2-40B4-BE49-F238E27FC236}">
                <a16:creationId xmlns:a16="http://schemas.microsoft.com/office/drawing/2014/main" id="{F738C3B2-9452-1D8C-857A-87A98A8639C2}"/>
              </a:ext>
            </a:extLst>
          </p:cNvPr>
          <p:cNvSpPr/>
          <p:nvPr/>
        </p:nvSpPr>
        <p:spPr>
          <a:xfrm>
            <a:off x="2447744" y="6282707"/>
            <a:ext cx="230154" cy="12723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sz="800">
                <a:solidFill>
                  <a:schemeClr val="tx1"/>
                </a:solidFill>
              </a:rPr>
              <a:t>24V</a:t>
            </a:r>
          </a:p>
        </p:txBody>
      </p:sp>
    </p:spTree>
    <p:extLst>
      <p:ext uri="{BB962C8B-B14F-4D97-AF65-F5344CB8AC3E}">
        <p14:creationId xmlns:p14="http://schemas.microsoft.com/office/powerpoint/2010/main" val="4577345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e 28">
            <a:extLst>
              <a:ext uri="{FF2B5EF4-FFF2-40B4-BE49-F238E27FC236}">
                <a16:creationId xmlns:a16="http://schemas.microsoft.com/office/drawing/2014/main" id="{49CEB312-7236-C402-47C1-E7F4BE1CD520}"/>
              </a:ext>
            </a:extLst>
          </p:cNvPr>
          <p:cNvGrpSpPr/>
          <p:nvPr/>
        </p:nvGrpSpPr>
        <p:grpSpPr>
          <a:xfrm>
            <a:off x="2295461" y="2245360"/>
            <a:ext cx="2693068" cy="1294647"/>
            <a:chOff x="2295461" y="2245360"/>
            <a:chExt cx="2693068" cy="1294647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5071AF5E-C0DD-74F9-9794-271A0AF5FD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98754" y="2245360"/>
              <a:ext cx="1650732" cy="966183"/>
            </a:xfrm>
            <a:prstGeom prst="rect">
              <a:avLst/>
            </a:prstGeom>
          </p:spPr>
        </p:pic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4FF1236C-2C18-038E-7AFE-A7B7D97E185F}"/>
                </a:ext>
              </a:extLst>
            </p:cNvPr>
            <p:cNvSpPr txBox="1"/>
            <p:nvPr/>
          </p:nvSpPr>
          <p:spPr>
            <a:xfrm>
              <a:off x="2295461" y="2279155"/>
              <a:ext cx="408346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DALI/DMX</a:t>
              </a:r>
            </a:p>
            <a:p>
              <a:r>
                <a:rPr lang="en-GB" sz="500" b="1">
                  <a:latin typeface="Verdana" panose="020B0604030504040204" pitchFamily="34" charset="0"/>
                  <a:ea typeface="Verdana" panose="020B0604030504040204" pitchFamily="34" charset="0"/>
                </a:rPr>
                <a:t>M16</a:t>
              </a:r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9393E1F4-479A-9017-1E3E-2DD3DF07F14D}"/>
                </a:ext>
              </a:extLst>
            </p:cNvPr>
            <p:cNvSpPr txBox="1"/>
            <p:nvPr/>
          </p:nvSpPr>
          <p:spPr>
            <a:xfrm>
              <a:off x="4374085" y="2248758"/>
              <a:ext cx="3628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OUTPUT</a:t>
              </a:r>
            </a:p>
            <a:p>
              <a:r>
                <a:rPr lang="en-GB" sz="500" b="1">
                  <a:latin typeface="Verdana" panose="020B0604030504040204" pitchFamily="34" charset="0"/>
                  <a:ea typeface="Verdana" panose="020B0604030504040204" pitchFamily="34" charset="0"/>
                </a:rPr>
                <a:t>M32</a:t>
              </a:r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C3D09FE0-045E-DC96-85D8-C392618BA336}"/>
                </a:ext>
              </a:extLst>
            </p:cNvPr>
            <p:cNvSpPr txBox="1"/>
            <p:nvPr/>
          </p:nvSpPr>
          <p:spPr>
            <a:xfrm>
              <a:off x="4359010" y="2783619"/>
              <a:ext cx="6295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VENTILATION</a:t>
              </a:r>
            </a:p>
            <a:p>
              <a:r>
                <a:rPr lang="en-GB" sz="500" b="1">
                  <a:latin typeface="Verdana" panose="020B0604030504040204" pitchFamily="34" charset="0"/>
                  <a:ea typeface="Verdana" panose="020B0604030504040204" pitchFamily="34" charset="0"/>
                </a:rPr>
                <a:t>VALVE</a:t>
              </a:r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3211E6E9-01C9-CA57-F8E4-D3D2EAF1F8B2}"/>
                </a:ext>
              </a:extLst>
            </p:cNvPr>
            <p:cNvSpPr txBox="1"/>
            <p:nvPr/>
          </p:nvSpPr>
          <p:spPr>
            <a:xfrm>
              <a:off x="3558910" y="3190287"/>
              <a:ext cx="6295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WATERPROOF</a:t>
              </a:r>
            </a:p>
            <a:p>
              <a:r>
                <a:rPr lang="en-GB" sz="500" b="1">
                  <a:latin typeface="Verdana" panose="020B0604030504040204" pitchFamily="34" charset="0"/>
                  <a:ea typeface="Verdana" panose="020B0604030504040204" pitchFamily="34" charset="0"/>
                </a:rPr>
                <a:t>PLUG</a:t>
              </a:r>
            </a:p>
          </p:txBody>
        </p: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591EDF9D-C289-DACB-13ED-642C4B6FE437}"/>
                </a:ext>
              </a:extLst>
            </p:cNvPr>
            <p:cNvSpPr txBox="1"/>
            <p:nvPr/>
          </p:nvSpPr>
          <p:spPr>
            <a:xfrm>
              <a:off x="2812227" y="3215751"/>
              <a:ext cx="629519" cy="32425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DALI/DMX RELAUNCH</a:t>
              </a:r>
            </a:p>
            <a:p>
              <a:r>
                <a:rPr lang="en-GB" sz="500" b="1">
                  <a:latin typeface="Verdana" panose="020B0604030504040204" pitchFamily="34" charset="0"/>
                  <a:ea typeface="Verdana" panose="020B0604030504040204" pitchFamily="34" charset="0"/>
                </a:rPr>
                <a:t>M16</a:t>
              </a:r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42E59530-3AAA-9AB4-27B0-FCC0142DDC00}"/>
                </a:ext>
              </a:extLst>
            </p:cNvPr>
            <p:cNvSpPr txBox="1"/>
            <p:nvPr/>
          </p:nvSpPr>
          <p:spPr>
            <a:xfrm>
              <a:off x="2449409" y="2786083"/>
              <a:ext cx="249346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INPUT</a:t>
              </a:r>
            </a:p>
            <a:p>
              <a:r>
                <a:rPr lang="en-GB" sz="500" b="1">
                  <a:latin typeface="Verdana" panose="020B0604030504040204" pitchFamily="34" charset="0"/>
                  <a:ea typeface="Verdana" panose="020B0604030504040204" pitchFamily="34" charset="0"/>
                </a:rPr>
                <a:t>M25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DA6B6748-AF31-839A-E072-FE48EADFA99C}"/>
              </a:ext>
            </a:extLst>
          </p:cNvPr>
          <p:cNvGrpSpPr/>
          <p:nvPr/>
        </p:nvGrpSpPr>
        <p:grpSpPr>
          <a:xfrm>
            <a:off x="780986" y="7832028"/>
            <a:ext cx="2693068" cy="1294647"/>
            <a:chOff x="2295461" y="2245360"/>
            <a:chExt cx="2693068" cy="1294647"/>
          </a:xfrm>
        </p:grpSpPr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52B091CB-FBDE-85C2-912A-FFCB2F64DE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98754" y="2245360"/>
              <a:ext cx="1650732" cy="966183"/>
            </a:xfrm>
            <a:prstGeom prst="rect">
              <a:avLst/>
            </a:prstGeom>
          </p:spPr>
        </p:pic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B694550B-C5D1-6B93-DB40-FF5035806EEB}"/>
                </a:ext>
              </a:extLst>
            </p:cNvPr>
            <p:cNvSpPr txBox="1"/>
            <p:nvPr/>
          </p:nvSpPr>
          <p:spPr>
            <a:xfrm>
              <a:off x="2295461" y="2279155"/>
              <a:ext cx="408346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DALI/DMX</a:t>
              </a:r>
            </a:p>
            <a:p>
              <a:r>
                <a:rPr lang="en-GB" sz="500" b="1">
                  <a:latin typeface="Verdana" panose="020B0604030504040204" pitchFamily="34" charset="0"/>
                  <a:ea typeface="Verdana" panose="020B0604030504040204" pitchFamily="34" charset="0"/>
                </a:rPr>
                <a:t>M16</a:t>
              </a:r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55A98A0D-BC24-132E-FD37-600DE442705A}"/>
                </a:ext>
              </a:extLst>
            </p:cNvPr>
            <p:cNvSpPr txBox="1"/>
            <p:nvPr/>
          </p:nvSpPr>
          <p:spPr>
            <a:xfrm>
              <a:off x="4374085" y="2248758"/>
              <a:ext cx="3628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OUTPUT</a:t>
              </a:r>
            </a:p>
            <a:p>
              <a:r>
                <a:rPr lang="en-GB" sz="500" b="1">
                  <a:latin typeface="Verdana" panose="020B0604030504040204" pitchFamily="34" charset="0"/>
                  <a:ea typeface="Verdana" panose="020B0604030504040204" pitchFamily="34" charset="0"/>
                </a:rPr>
                <a:t>M32</a:t>
              </a:r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C0DAAE95-6C8E-F736-1EC2-9D69CA671D36}"/>
                </a:ext>
              </a:extLst>
            </p:cNvPr>
            <p:cNvSpPr txBox="1"/>
            <p:nvPr/>
          </p:nvSpPr>
          <p:spPr>
            <a:xfrm>
              <a:off x="4359010" y="2783619"/>
              <a:ext cx="6295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VENTILATION</a:t>
              </a:r>
            </a:p>
            <a:p>
              <a:r>
                <a:rPr lang="en-GB" sz="500" b="1">
                  <a:latin typeface="Verdana" panose="020B0604030504040204" pitchFamily="34" charset="0"/>
                  <a:ea typeface="Verdana" panose="020B0604030504040204" pitchFamily="34" charset="0"/>
                </a:rPr>
                <a:t>VALVE</a:t>
              </a:r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DA6865CD-9EFA-AF4C-4F2C-84FFD1D499AF}"/>
                </a:ext>
              </a:extLst>
            </p:cNvPr>
            <p:cNvSpPr txBox="1"/>
            <p:nvPr/>
          </p:nvSpPr>
          <p:spPr>
            <a:xfrm>
              <a:off x="3558910" y="3190287"/>
              <a:ext cx="6295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en-GB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WATERPROOF</a:t>
              </a:r>
            </a:p>
            <a:p>
              <a:r>
                <a:rPr lang="en-GB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PLUG</a:t>
              </a:r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99BFBEFF-5A67-7E2F-589E-8CF6DF97D93C}"/>
                </a:ext>
              </a:extLst>
            </p:cNvPr>
            <p:cNvSpPr txBox="1"/>
            <p:nvPr/>
          </p:nvSpPr>
          <p:spPr>
            <a:xfrm>
              <a:off x="2812227" y="3215751"/>
              <a:ext cx="629519" cy="32425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en-GB" sz="500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DALI/DMX RELAUNCH</a:t>
              </a:r>
            </a:p>
            <a:p>
              <a:r>
                <a:rPr lang="en-GB" sz="500" b="1" dirty="0">
                  <a:latin typeface="Verdana" panose="020B0604030504040204" pitchFamily="34" charset="0"/>
                  <a:ea typeface="Verdana" panose="020B0604030504040204" pitchFamily="34" charset="0"/>
                </a:rPr>
                <a:t>M16</a:t>
              </a:r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id="{0A446CA4-40FD-6AFC-84EB-40BED9529561}"/>
                </a:ext>
              </a:extLst>
            </p:cNvPr>
            <p:cNvSpPr txBox="1"/>
            <p:nvPr/>
          </p:nvSpPr>
          <p:spPr>
            <a:xfrm>
              <a:off x="2449409" y="2786083"/>
              <a:ext cx="249346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INPUT</a:t>
              </a:r>
            </a:p>
            <a:p>
              <a:r>
                <a:rPr lang="en-GB" sz="500" b="1">
                  <a:latin typeface="Verdana" panose="020B0604030504040204" pitchFamily="34" charset="0"/>
                  <a:ea typeface="Verdana" panose="020B0604030504040204" pitchFamily="34" charset="0"/>
                </a:rPr>
                <a:t>M25</a:t>
              </a:r>
            </a:p>
          </p:txBody>
        </p: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F485D46D-536D-460E-8BB0-949E7EB40E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1930" y="4386499"/>
            <a:ext cx="2577950" cy="1443726"/>
          </a:xfrm>
          <a:prstGeom prst="rect">
            <a:avLst/>
          </a:prstGeom>
        </p:spPr>
      </p:pic>
      <p:sp>
        <p:nvSpPr>
          <p:cNvPr id="59" name="ZoneTexte 58">
            <a:extLst>
              <a:ext uri="{FF2B5EF4-FFF2-40B4-BE49-F238E27FC236}">
                <a16:creationId xmlns:a16="http://schemas.microsoft.com/office/drawing/2014/main" id="{ACA663C3-075C-4627-866F-BB6A90C62FB4}"/>
              </a:ext>
            </a:extLst>
          </p:cNvPr>
          <p:cNvSpPr txBox="1"/>
          <p:nvPr/>
        </p:nvSpPr>
        <p:spPr>
          <a:xfrm>
            <a:off x="1461575" y="3932106"/>
            <a:ext cx="39103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14318">
              <a:defRPr/>
            </a:pPr>
            <a:r>
              <a:rPr lang="en-GB" sz="1400" b="1" u="sng">
                <a:solidFill>
                  <a:prstClr val="black"/>
                </a:solidFill>
                <a:latin typeface="Calibri" panose="020F0502020204030204"/>
              </a:rPr>
              <a:t>Wiring diagram with remote power supply</a:t>
            </a:r>
            <a:r>
              <a:rPr lang="en-GB" sz="1200" b="1">
                <a:solidFill>
                  <a:prstClr val="black"/>
                </a:solidFill>
                <a:latin typeface="Calibri" panose="020F0502020204030204"/>
              </a:rPr>
              <a:t>: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932F6065-315C-4A16-8DA4-7F7708EC3474}"/>
              </a:ext>
            </a:extLst>
          </p:cNvPr>
          <p:cNvSpPr txBox="1"/>
          <p:nvPr/>
        </p:nvSpPr>
        <p:spPr>
          <a:xfrm>
            <a:off x="366990" y="6942251"/>
            <a:ext cx="1728510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230 V or 400 V mains power supply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Max cable Ø: 17mm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Min cable Ø: 10mm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Cross section: 4 mm² max</a:t>
            </a:r>
          </a:p>
        </p:txBody>
      </p: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6C4F4A35-3E05-4F2C-A3AF-F3FED01845F2}"/>
              </a:ext>
            </a:extLst>
          </p:cNvPr>
          <p:cNvCxnSpPr>
            <a:cxnSpLocks/>
          </p:cNvCxnSpPr>
          <p:nvPr/>
        </p:nvCxnSpPr>
        <p:spPr>
          <a:xfrm flipV="1">
            <a:off x="2381250" y="5159220"/>
            <a:ext cx="17754" cy="3056093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ZoneTexte 56">
            <a:extLst>
              <a:ext uri="{FF2B5EF4-FFF2-40B4-BE49-F238E27FC236}">
                <a16:creationId xmlns:a16="http://schemas.microsoft.com/office/drawing/2014/main" id="{30E1A9BD-7244-4A4B-AA48-5992DA1FA33D}"/>
              </a:ext>
            </a:extLst>
          </p:cNvPr>
          <p:cNvSpPr txBox="1"/>
          <p:nvPr/>
        </p:nvSpPr>
        <p:spPr>
          <a:xfrm>
            <a:off x="4888709" y="5964471"/>
            <a:ext cx="1682708" cy="1815882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lIns="72000" rIns="72000" rtlCol="0">
            <a:spAutoFit/>
          </a:bodyPr>
          <a:lstStyle/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KERIS 6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Cross section: 7*2.5 mm² max</a:t>
            </a:r>
          </a:p>
          <a:p>
            <a:pPr defTabSz="514318"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Max length: 200 m for 7*2.5 mm²</a:t>
            </a:r>
          </a:p>
          <a:p>
            <a:pPr defTabSz="514318"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Max length: 100 m for 7*1.5 mm²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Max cable Ø: 21mm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Min cable Ø: 11mm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7 wires: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Wire 1: NTC PCB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Wire 2: -1 LED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Wire 3: -2 LED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Wire 4: -3 LED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Wire 5: +1 LED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Wire 6: +2 &amp; 3+ LED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Y/G: ground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16C9980B-8C85-4FA9-B348-182D215701E0}"/>
              </a:ext>
            </a:extLst>
          </p:cNvPr>
          <p:cNvSpPr txBox="1"/>
          <p:nvPr/>
        </p:nvSpPr>
        <p:spPr>
          <a:xfrm>
            <a:off x="3143730" y="5964471"/>
            <a:ext cx="1682708" cy="1692771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lIns="72000" rIns="72000" rtlCol="0">
            <a:spAutoFit/>
          </a:bodyPr>
          <a:lstStyle/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KERIS 5.2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Cross section: 6*2.5 mm² max</a:t>
            </a:r>
          </a:p>
          <a:p>
            <a:pPr defTabSz="514318"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Max length: 200 m for 6*2.5 mm²</a:t>
            </a:r>
          </a:p>
          <a:p>
            <a:pPr defTabSz="514318"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Max length: 100 m for 6*1.5 mm²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Max cable Ø: 21mm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Min cable Ø: 11mm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6 wires: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Wire 1: NTC PCB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Wire 2: -1 LED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Wire 3: -2 LED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Wire 4: +1 LED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Wire 5: +2 LED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Y/G: ground</a:t>
            </a: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C56C622B-595D-4E26-9C1D-995BF3ECBAB2}"/>
              </a:ext>
            </a:extLst>
          </p:cNvPr>
          <p:cNvSpPr txBox="1"/>
          <p:nvPr/>
        </p:nvSpPr>
        <p:spPr>
          <a:xfrm>
            <a:off x="1000582" y="482200"/>
            <a:ext cx="48574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14318">
              <a:defRPr/>
            </a:pPr>
            <a:r>
              <a:rPr lang="en-GB" sz="1400" b="1" u="sng">
                <a:solidFill>
                  <a:prstClr val="black"/>
                </a:solidFill>
                <a:latin typeface="Calibri" panose="020F0502020204030204"/>
              </a:rPr>
              <a:t>Wiring diagram with power supply not built into the floodlights:</a:t>
            </a:r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A390C665-2E3C-423F-9756-A9B92E90158A}"/>
              </a:ext>
            </a:extLst>
          </p:cNvPr>
          <p:cNvSpPr txBox="1"/>
          <p:nvPr/>
        </p:nvSpPr>
        <p:spPr>
          <a:xfrm>
            <a:off x="736690" y="1266884"/>
            <a:ext cx="1937738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900" b="1">
                <a:solidFill>
                  <a:prstClr val="black"/>
                </a:solidFill>
                <a:latin typeface="Calibri" panose="020F0502020204030204"/>
              </a:rPr>
              <a:t>230 V or 400 V mains power supply</a:t>
            </a:r>
          </a:p>
          <a:p>
            <a:pPr>
              <a:defRPr/>
            </a:pPr>
            <a:r>
              <a:rPr lang="en-GB" sz="900" b="1">
                <a:solidFill>
                  <a:prstClr val="black"/>
                </a:solidFill>
                <a:latin typeface="Calibri" panose="020F0502020204030204"/>
              </a:rPr>
              <a:t>Max cable Ø: 17mm</a:t>
            </a:r>
          </a:p>
          <a:p>
            <a:pPr>
              <a:defRPr/>
            </a:pPr>
            <a:r>
              <a:rPr lang="en-GB" sz="900" b="1">
                <a:solidFill>
                  <a:prstClr val="black"/>
                </a:solidFill>
                <a:latin typeface="Calibri" panose="020F0502020204030204"/>
              </a:rPr>
              <a:t>Min cable Ø: 10mm</a:t>
            </a:r>
          </a:p>
          <a:p>
            <a:pPr>
              <a:defRPr/>
            </a:pPr>
            <a:r>
              <a:rPr lang="en-GB" sz="900" b="1">
                <a:solidFill>
                  <a:prstClr val="black"/>
                </a:solidFill>
                <a:latin typeface="Calibri" panose="020F0502020204030204"/>
              </a:rPr>
              <a:t>Cross section: 4 mm² max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00C4189E-F4A9-4656-96D5-4A775FD35F7E}"/>
              </a:ext>
            </a:extLst>
          </p:cNvPr>
          <p:cNvSpPr txBox="1"/>
          <p:nvPr/>
        </p:nvSpPr>
        <p:spPr>
          <a:xfrm>
            <a:off x="5383047" y="1156281"/>
            <a:ext cx="11304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900" b="1">
                <a:solidFill>
                  <a:prstClr val="black"/>
                </a:solidFill>
                <a:latin typeface="Calibri" panose="020F0502020204030204"/>
              </a:rPr>
              <a:t>Cables not supplied by ECLATEC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F86B43F1-1ECD-4C96-8219-6047A1DC6FAE}"/>
              </a:ext>
            </a:extLst>
          </p:cNvPr>
          <p:cNvSpPr txBox="1"/>
          <p:nvPr/>
        </p:nvSpPr>
        <p:spPr>
          <a:xfrm>
            <a:off x="5385689" y="4495271"/>
            <a:ext cx="11304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900" b="1">
                <a:solidFill>
                  <a:prstClr val="black"/>
                </a:solidFill>
                <a:latin typeface="Calibri" panose="020F0502020204030204"/>
              </a:rPr>
              <a:t>Cables not supplied by ECLATEC</a:t>
            </a:r>
          </a:p>
        </p:txBody>
      </p: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96256B7C-8DA4-4206-99C6-04DCBF4E3EDC}"/>
              </a:ext>
            </a:extLst>
          </p:cNvPr>
          <p:cNvCxnSpPr>
            <a:cxnSpLocks/>
          </p:cNvCxnSpPr>
          <p:nvPr/>
        </p:nvCxnSpPr>
        <p:spPr>
          <a:xfrm>
            <a:off x="1063160" y="8312354"/>
            <a:ext cx="513228" cy="0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08C33C3B-34A2-4478-B571-52DA2BC4BF9E}"/>
              </a:ext>
            </a:extLst>
          </p:cNvPr>
          <p:cNvCxnSpPr>
            <a:cxnSpLocks/>
          </p:cNvCxnSpPr>
          <p:nvPr/>
        </p:nvCxnSpPr>
        <p:spPr>
          <a:xfrm flipV="1">
            <a:off x="1063160" y="7530001"/>
            <a:ext cx="0" cy="782353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FBD444FF-6465-4170-8EC8-897F2522587D}"/>
              </a:ext>
            </a:extLst>
          </p:cNvPr>
          <p:cNvCxnSpPr>
            <a:cxnSpLocks/>
          </p:cNvCxnSpPr>
          <p:nvPr/>
        </p:nvCxnSpPr>
        <p:spPr>
          <a:xfrm flipV="1">
            <a:off x="1705559" y="1912730"/>
            <a:ext cx="0" cy="783049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2EB9C224-5CE6-41CD-85ED-A48732B82E80}"/>
              </a:ext>
            </a:extLst>
          </p:cNvPr>
          <p:cNvCxnSpPr>
            <a:cxnSpLocks/>
          </p:cNvCxnSpPr>
          <p:nvPr/>
        </p:nvCxnSpPr>
        <p:spPr>
          <a:xfrm flipH="1">
            <a:off x="2399004" y="6720001"/>
            <a:ext cx="744726" cy="0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BAE40E8C-E9DE-3F26-1683-07C2E7B0E673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2C1B62E-645C-03C6-9701-010A650A0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6" y="8828266"/>
            <a:ext cx="388936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15</a:t>
            </a:fld>
            <a:endParaRPr lang="fr-FR"/>
          </a:p>
        </p:txBody>
      </p:sp>
      <p:cxnSp>
        <p:nvCxnSpPr>
          <p:cNvPr id="48" name="Connecteur droit avec flèche 47">
            <a:extLst>
              <a:ext uri="{FF2B5EF4-FFF2-40B4-BE49-F238E27FC236}">
                <a16:creationId xmlns:a16="http://schemas.microsoft.com/office/drawing/2014/main" id="{B280D503-D959-4056-B3C7-B79BBD43787C}"/>
              </a:ext>
            </a:extLst>
          </p:cNvPr>
          <p:cNvCxnSpPr>
            <a:cxnSpLocks/>
          </p:cNvCxnSpPr>
          <p:nvPr/>
        </p:nvCxnSpPr>
        <p:spPr>
          <a:xfrm>
            <a:off x="1705559" y="2695779"/>
            <a:ext cx="1386891" cy="2104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01048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>
            <a:extLst>
              <a:ext uri="{FF2B5EF4-FFF2-40B4-BE49-F238E27FC236}">
                <a16:creationId xmlns:a16="http://schemas.microsoft.com/office/drawing/2014/main" id="{E5FB463E-E404-9BE1-C64B-DD051D895CF0}"/>
              </a:ext>
            </a:extLst>
          </p:cNvPr>
          <p:cNvGrpSpPr/>
          <p:nvPr/>
        </p:nvGrpSpPr>
        <p:grpSpPr>
          <a:xfrm>
            <a:off x="253569" y="6047418"/>
            <a:ext cx="2539120" cy="1294647"/>
            <a:chOff x="2449409" y="2245360"/>
            <a:chExt cx="2539120" cy="1294647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FCB68A89-043B-2869-D7BB-8839E505C8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98754" y="2245360"/>
              <a:ext cx="1650732" cy="966183"/>
            </a:xfrm>
            <a:prstGeom prst="rect">
              <a:avLst/>
            </a:prstGeom>
          </p:spPr>
        </p:pic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2680EC61-A674-95B8-66CC-7A9ADB715854}"/>
                </a:ext>
              </a:extLst>
            </p:cNvPr>
            <p:cNvSpPr txBox="1"/>
            <p:nvPr/>
          </p:nvSpPr>
          <p:spPr>
            <a:xfrm>
              <a:off x="4374085" y="2248758"/>
              <a:ext cx="3628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OUTPUT</a:t>
              </a:r>
            </a:p>
            <a:p>
              <a:r>
                <a:rPr lang="en-GB" sz="500" b="1">
                  <a:latin typeface="Verdana" panose="020B0604030504040204" pitchFamily="34" charset="0"/>
                  <a:ea typeface="Verdana" panose="020B0604030504040204" pitchFamily="34" charset="0"/>
                </a:rPr>
                <a:t>M32</a:t>
              </a: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0F4B26C2-977F-69F9-882F-C6A0E1200049}"/>
                </a:ext>
              </a:extLst>
            </p:cNvPr>
            <p:cNvSpPr txBox="1"/>
            <p:nvPr/>
          </p:nvSpPr>
          <p:spPr>
            <a:xfrm>
              <a:off x="4359010" y="2783619"/>
              <a:ext cx="6295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VENTILATION</a:t>
              </a:r>
            </a:p>
            <a:p>
              <a:r>
                <a:rPr lang="en-GB" sz="500" b="1">
                  <a:latin typeface="Verdana" panose="020B0604030504040204" pitchFamily="34" charset="0"/>
                  <a:ea typeface="Verdana" panose="020B0604030504040204" pitchFamily="34" charset="0"/>
                </a:rPr>
                <a:t>VALVE</a:t>
              </a: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0B12638A-9725-09EE-4DE0-1730DBCE092A}"/>
                </a:ext>
              </a:extLst>
            </p:cNvPr>
            <p:cNvSpPr txBox="1"/>
            <p:nvPr/>
          </p:nvSpPr>
          <p:spPr>
            <a:xfrm>
              <a:off x="3558910" y="3190287"/>
              <a:ext cx="629519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WATERPROOF</a:t>
              </a:r>
            </a:p>
            <a:p>
              <a:r>
                <a:rPr lang="en-GB" sz="500" b="1">
                  <a:latin typeface="Verdana" panose="020B0604030504040204" pitchFamily="34" charset="0"/>
                  <a:ea typeface="Verdana" panose="020B0604030504040204" pitchFamily="34" charset="0"/>
                </a:rPr>
                <a:t>PLUG</a:t>
              </a:r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0FE92E19-FCAF-6474-9A5B-5D5CF7735858}"/>
                </a:ext>
              </a:extLst>
            </p:cNvPr>
            <p:cNvSpPr txBox="1"/>
            <p:nvPr/>
          </p:nvSpPr>
          <p:spPr>
            <a:xfrm>
              <a:off x="2812227" y="3215751"/>
              <a:ext cx="629519" cy="32425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DALI/DMX RELAUNCH</a:t>
              </a:r>
            </a:p>
            <a:p>
              <a:r>
                <a:rPr lang="en-GB" sz="500" b="1">
                  <a:latin typeface="Verdana" panose="020B0604030504040204" pitchFamily="34" charset="0"/>
                  <a:ea typeface="Verdana" panose="020B0604030504040204" pitchFamily="34" charset="0"/>
                </a:rPr>
                <a:t>M16</a:t>
              </a: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60C5F2E8-A8ED-20EA-6B40-FA5556A1F67C}"/>
                </a:ext>
              </a:extLst>
            </p:cNvPr>
            <p:cNvSpPr txBox="1"/>
            <p:nvPr/>
          </p:nvSpPr>
          <p:spPr>
            <a:xfrm>
              <a:off x="2449409" y="2786083"/>
              <a:ext cx="249346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INPUT</a:t>
              </a:r>
            </a:p>
            <a:p>
              <a:r>
                <a:rPr lang="en-GB" sz="500" b="1">
                  <a:latin typeface="Verdana" panose="020B0604030504040204" pitchFamily="34" charset="0"/>
                  <a:ea typeface="Verdana" panose="020B0604030504040204" pitchFamily="34" charset="0"/>
                </a:rPr>
                <a:t>M25</a:t>
              </a:r>
            </a:p>
          </p:txBody>
        </p:sp>
      </p:grpSp>
      <p:pic>
        <p:nvPicPr>
          <p:cNvPr id="79" name="Image 78">
            <a:extLst>
              <a:ext uri="{FF2B5EF4-FFF2-40B4-BE49-F238E27FC236}">
                <a16:creationId xmlns:a16="http://schemas.microsoft.com/office/drawing/2014/main" id="{B7E1A33C-26FD-48D9-8F28-07B2E2299C9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0542" y="1254832"/>
            <a:ext cx="2268408" cy="1443726"/>
          </a:xfrm>
          <a:prstGeom prst="rect">
            <a:avLst/>
          </a:prstGeom>
        </p:spPr>
      </p:pic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CE5D8899-C662-46BC-AFDA-1A09EB00A957}"/>
              </a:ext>
            </a:extLst>
          </p:cNvPr>
          <p:cNvCxnSpPr>
            <a:cxnSpLocks/>
          </p:cNvCxnSpPr>
          <p:nvPr/>
        </p:nvCxnSpPr>
        <p:spPr>
          <a:xfrm flipH="1" flipV="1">
            <a:off x="4620999" y="6781011"/>
            <a:ext cx="3980" cy="75928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A1F46489-B58D-45E6-927F-9EE0F24A6816}"/>
              </a:ext>
            </a:extLst>
          </p:cNvPr>
          <p:cNvSpPr txBox="1"/>
          <p:nvPr/>
        </p:nvSpPr>
        <p:spPr>
          <a:xfrm>
            <a:off x="125375" y="476162"/>
            <a:ext cx="663102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514318">
              <a:defRPr/>
            </a:pPr>
            <a:r>
              <a:rPr lang="en-GB" sz="1400" b="1" u="sng">
                <a:solidFill>
                  <a:prstClr val="black"/>
                </a:solidFill>
                <a:latin typeface="Calibri" panose="020F0502020204030204"/>
              </a:rPr>
              <a:t>Wiring diagram with remote power supply, DALI version </a:t>
            </a:r>
          </a:p>
          <a:p>
            <a:pPr algn="ctr" defTabSz="514318">
              <a:defRPr/>
            </a:pPr>
            <a:r>
              <a:rPr lang="en-GB" sz="1400" b="1" u="sng">
                <a:solidFill>
                  <a:prstClr val="black"/>
                </a:solidFill>
                <a:latin typeface="Calibri" panose="020F0502020204030204"/>
              </a:rPr>
              <a:t>and </a:t>
            </a:r>
          </a:p>
          <a:p>
            <a:pPr algn="ctr" defTabSz="514318">
              <a:defRPr/>
            </a:pPr>
            <a:r>
              <a:rPr lang="en-GB" sz="1400" b="1" u="sng">
                <a:solidFill>
                  <a:prstClr val="black"/>
                </a:solidFill>
                <a:latin typeface="Calibri" panose="020F0502020204030204"/>
              </a:rPr>
              <a:t>ECLATEC control box</a:t>
            </a:r>
            <a:r>
              <a:rPr lang="en-GB" sz="1400" b="1">
                <a:solidFill>
                  <a:prstClr val="black"/>
                </a:solidFill>
                <a:latin typeface="Calibri" panose="020F0502020204030204"/>
              </a:rPr>
              <a:t>:</a:t>
            </a:r>
          </a:p>
        </p:txBody>
      </p: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0C5CE1EB-BD51-4E56-A379-5FF65FCC2CB8}"/>
              </a:ext>
            </a:extLst>
          </p:cNvPr>
          <p:cNvCxnSpPr>
            <a:cxnSpLocks/>
          </p:cNvCxnSpPr>
          <p:nvPr/>
        </p:nvCxnSpPr>
        <p:spPr>
          <a:xfrm>
            <a:off x="1326066" y="7754124"/>
            <a:ext cx="3568259" cy="7061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ZoneTexte 85">
            <a:extLst>
              <a:ext uri="{FF2B5EF4-FFF2-40B4-BE49-F238E27FC236}">
                <a16:creationId xmlns:a16="http://schemas.microsoft.com/office/drawing/2014/main" id="{04B1FF66-6F97-4058-B7C0-B43008DA7544}"/>
              </a:ext>
            </a:extLst>
          </p:cNvPr>
          <p:cNvSpPr txBox="1"/>
          <p:nvPr/>
        </p:nvSpPr>
        <p:spPr>
          <a:xfrm>
            <a:off x="139300" y="4232706"/>
            <a:ext cx="1435667" cy="78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To contactor 1 </a:t>
            </a:r>
          </a:p>
          <a:p>
            <a:pPr defTabSz="514318"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½ stadium right</a:t>
            </a:r>
          </a:p>
          <a:p>
            <a:pPr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Max cable Ø: 17mm</a:t>
            </a:r>
          </a:p>
          <a:p>
            <a:pPr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Min cable Ø: 10mm</a:t>
            </a:r>
          </a:p>
          <a:p>
            <a:pPr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Cross section: 4 mm² max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3922D8CD-04EF-47B1-89A8-EF76102FAB8B}"/>
              </a:ext>
            </a:extLst>
          </p:cNvPr>
          <p:cNvSpPr txBox="1"/>
          <p:nvPr/>
        </p:nvSpPr>
        <p:spPr>
          <a:xfrm>
            <a:off x="2689931" y="6789767"/>
            <a:ext cx="1450609" cy="78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To contactor 2 </a:t>
            </a:r>
          </a:p>
          <a:p>
            <a:pPr defTabSz="514318"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½ stadium left</a:t>
            </a:r>
          </a:p>
          <a:p>
            <a:pPr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Max cable Ø: 17mm</a:t>
            </a:r>
          </a:p>
          <a:p>
            <a:pPr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Min cable Ø: 10mm</a:t>
            </a:r>
          </a:p>
          <a:p>
            <a:pPr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Cross section: 4 mm² max</a:t>
            </a: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BA763941-5018-4068-8282-081620FB4783}"/>
              </a:ext>
            </a:extLst>
          </p:cNvPr>
          <p:cNvSpPr txBox="1"/>
          <p:nvPr/>
        </p:nvSpPr>
        <p:spPr>
          <a:xfrm>
            <a:off x="1586742" y="8044802"/>
            <a:ext cx="1896527" cy="36933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900" b="1">
                <a:solidFill>
                  <a:prstClr val="black"/>
                </a:solidFill>
                <a:latin typeface="Calibri" panose="020F0502020204030204"/>
              </a:rPr>
              <a:t>DALI max length 300 m</a:t>
            </a:r>
          </a:p>
          <a:p>
            <a:pPr defTabSz="514318">
              <a:defRPr/>
            </a:pPr>
            <a:r>
              <a:rPr lang="en-GB" sz="900" b="1">
                <a:solidFill>
                  <a:prstClr val="black"/>
                </a:solidFill>
                <a:latin typeface="Calibri" panose="020F0502020204030204"/>
              </a:rPr>
              <a:t>=&gt; control box</a:t>
            </a:r>
          </a:p>
        </p:txBody>
      </p:sp>
      <p:cxnSp>
        <p:nvCxnSpPr>
          <p:cNvPr id="92" name="Connecteur droit 91">
            <a:extLst>
              <a:ext uri="{FF2B5EF4-FFF2-40B4-BE49-F238E27FC236}">
                <a16:creationId xmlns:a16="http://schemas.microsoft.com/office/drawing/2014/main" id="{DBCBAFD7-2BC6-4976-88CC-B5E6A3F09A8A}"/>
              </a:ext>
            </a:extLst>
          </p:cNvPr>
          <p:cNvCxnSpPr>
            <a:cxnSpLocks/>
          </p:cNvCxnSpPr>
          <p:nvPr/>
        </p:nvCxnSpPr>
        <p:spPr>
          <a:xfrm flipV="1">
            <a:off x="1708852" y="2120469"/>
            <a:ext cx="0" cy="4306579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avec flèche 92">
            <a:extLst>
              <a:ext uri="{FF2B5EF4-FFF2-40B4-BE49-F238E27FC236}">
                <a16:creationId xmlns:a16="http://schemas.microsoft.com/office/drawing/2014/main" id="{ECD62C71-A2A4-4FE1-84E1-90D4B8FB2A94}"/>
              </a:ext>
            </a:extLst>
          </p:cNvPr>
          <p:cNvCxnSpPr>
            <a:cxnSpLocks/>
          </p:cNvCxnSpPr>
          <p:nvPr/>
        </p:nvCxnSpPr>
        <p:spPr>
          <a:xfrm>
            <a:off x="381000" y="6519902"/>
            <a:ext cx="549742" cy="0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ZoneTexte 94">
            <a:extLst>
              <a:ext uri="{FF2B5EF4-FFF2-40B4-BE49-F238E27FC236}">
                <a16:creationId xmlns:a16="http://schemas.microsoft.com/office/drawing/2014/main" id="{82D8B2F9-0A02-433C-819D-2AEAA0E721E4}"/>
              </a:ext>
            </a:extLst>
          </p:cNvPr>
          <p:cNvSpPr txBox="1"/>
          <p:nvPr/>
        </p:nvSpPr>
        <p:spPr>
          <a:xfrm>
            <a:off x="4090755" y="8106095"/>
            <a:ext cx="1512632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DALI wires</a:t>
            </a:r>
          </a:p>
          <a:p>
            <a:pPr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Max cable Ø: 10mm</a:t>
            </a:r>
          </a:p>
          <a:p>
            <a:pPr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Min cable Ø: 5mm</a:t>
            </a:r>
          </a:p>
          <a:p>
            <a:pPr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Cross section: 2.5 mm² max</a:t>
            </a:r>
          </a:p>
        </p:txBody>
      </p:sp>
      <p:cxnSp>
        <p:nvCxnSpPr>
          <p:cNvPr id="96" name="Connecteur droit avec flèche 95">
            <a:extLst>
              <a:ext uri="{FF2B5EF4-FFF2-40B4-BE49-F238E27FC236}">
                <a16:creationId xmlns:a16="http://schemas.microsoft.com/office/drawing/2014/main" id="{918EB939-720E-4553-8D66-FE91BA11969F}"/>
              </a:ext>
            </a:extLst>
          </p:cNvPr>
          <p:cNvCxnSpPr>
            <a:cxnSpLocks/>
          </p:cNvCxnSpPr>
          <p:nvPr/>
        </p:nvCxnSpPr>
        <p:spPr>
          <a:xfrm flipH="1" flipV="1">
            <a:off x="4393226" y="7777831"/>
            <a:ext cx="3662" cy="32826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avec flèche 73">
            <a:extLst>
              <a:ext uri="{FF2B5EF4-FFF2-40B4-BE49-F238E27FC236}">
                <a16:creationId xmlns:a16="http://schemas.microsoft.com/office/drawing/2014/main" id="{DD394D9A-1A43-497A-9462-8A06BC104F67}"/>
              </a:ext>
            </a:extLst>
          </p:cNvPr>
          <p:cNvCxnSpPr>
            <a:cxnSpLocks/>
          </p:cNvCxnSpPr>
          <p:nvPr/>
        </p:nvCxnSpPr>
        <p:spPr>
          <a:xfrm>
            <a:off x="3453999" y="2793908"/>
            <a:ext cx="1771243" cy="490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16CF184C-5003-47AA-886A-909A14BA1E55}"/>
              </a:ext>
            </a:extLst>
          </p:cNvPr>
          <p:cNvCxnSpPr>
            <a:cxnSpLocks/>
          </p:cNvCxnSpPr>
          <p:nvPr/>
        </p:nvCxnSpPr>
        <p:spPr>
          <a:xfrm flipH="1">
            <a:off x="1142317" y="8228288"/>
            <a:ext cx="432652" cy="2773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eur droit 97">
            <a:extLst>
              <a:ext uri="{FF2B5EF4-FFF2-40B4-BE49-F238E27FC236}">
                <a16:creationId xmlns:a16="http://schemas.microsoft.com/office/drawing/2014/main" id="{7C146BC7-E4AA-4448-89C9-9341512205DD}"/>
              </a:ext>
            </a:extLst>
          </p:cNvPr>
          <p:cNvCxnSpPr>
            <a:cxnSpLocks/>
          </p:cNvCxnSpPr>
          <p:nvPr/>
        </p:nvCxnSpPr>
        <p:spPr>
          <a:xfrm flipV="1">
            <a:off x="1126137" y="6328525"/>
            <a:ext cx="6655" cy="1921989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ZoneTexte 75">
            <a:extLst>
              <a:ext uri="{FF2B5EF4-FFF2-40B4-BE49-F238E27FC236}">
                <a16:creationId xmlns:a16="http://schemas.microsoft.com/office/drawing/2014/main" id="{7F123FF6-D890-4359-BF8E-BC7946CB62A4}"/>
              </a:ext>
            </a:extLst>
          </p:cNvPr>
          <p:cNvSpPr txBox="1"/>
          <p:nvPr/>
        </p:nvSpPr>
        <p:spPr>
          <a:xfrm>
            <a:off x="5377193" y="820018"/>
            <a:ext cx="11304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900" b="1">
                <a:solidFill>
                  <a:prstClr val="black"/>
                </a:solidFill>
                <a:latin typeface="Calibri" panose="020F0502020204030204"/>
              </a:rPr>
              <a:t>Cables not supplied by ECLATEC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4DAE2B33-8950-413D-BE08-28CA7444705F}"/>
              </a:ext>
            </a:extLst>
          </p:cNvPr>
          <p:cNvSpPr txBox="1"/>
          <p:nvPr/>
        </p:nvSpPr>
        <p:spPr>
          <a:xfrm>
            <a:off x="2524855" y="4611166"/>
            <a:ext cx="1682708" cy="1815882"/>
          </a:xfrm>
          <a:prstGeom prst="rect">
            <a:avLst/>
          </a:prstGeom>
          <a:noFill/>
          <a:ln w="12700">
            <a:solidFill>
              <a:srgbClr val="00B050"/>
            </a:solidFill>
          </a:ln>
        </p:spPr>
        <p:txBody>
          <a:bodyPr wrap="square" lIns="72000" rIns="72000" rtlCol="0">
            <a:spAutoFit/>
          </a:bodyPr>
          <a:lstStyle/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KERIS 6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Cross section: 7*2.5 mm² max</a:t>
            </a:r>
          </a:p>
          <a:p>
            <a:pPr defTabSz="514318"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Max length: 200 m for 7*2.5 mm²</a:t>
            </a:r>
          </a:p>
          <a:p>
            <a:pPr defTabSz="514318"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Max length: 100 m for 7*1.5 mm²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Max cable Ø: 21mm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Min cable Ø: 11mm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7 wires: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Wire 1: NTC PCB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Wire 2: -1 LED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Wire 3: -2 LED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Wire 4: -3 LED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Wire 5: +1 LED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Wire 6: +2 &amp; 3+ LED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Y/G: ground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5D1AAA58-0DA3-4AEB-BB4F-F1033CE76D68}"/>
              </a:ext>
            </a:extLst>
          </p:cNvPr>
          <p:cNvSpPr txBox="1"/>
          <p:nvPr/>
        </p:nvSpPr>
        <p:spPr>
          <a:xfrm>
            <a:off x="2524855" y="2900042"/>
            <a:ext cx="1682708" cy="1692771"/>
          </a:xfrm>
          <a:prstGeom prst="rect">
            <a:avLst/>
          </a:prstGeom>
          <a:noFill/>
          <a:ln w="12700">
            <a:solidFill>
              <a:srgbClr val="00B050"/>
            </a:solidFill>
          </a:ln>
        </p:spPr>
        <p:txBody>
          <a:bodyPr wrap="square" lIns="72000" rIns="72000" rtlCol="0">
            <a:spAutoFit/>
          </a:bodyPr>
          <a:lstStyle/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KERIS 5.2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Cross section: 6*2.5 mm² max</a:t>
            </a:r>
          </a:p>
          <a:p>
            <a:pPr defTabSz="514318"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Max length: 200 m for 6*2.5 mm²</a:t>
            </a:r>
          </a:p>
          <a:p>
            <a:pPr defTabSz="514318"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Max length: 100 m for 6*1.5 mm²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Max cable Ø: 21mm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Min cable Ø: 11mm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6 wires: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Wire 1: NTC PCB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Wire 2: -1 LED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Wire 3: -2 LED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Wire 4: +1 LED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Wire 5: +2 LED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Y/G: ground</a:t>
            </a:r>
          </a:p>
        </p:txBody>
      </p:sp>
      <p:cxnSp>
        <p:nvCxnSpPr>
          <p:cNvPr id="78" name="Connecteur droit 77">
            <a:extLst>
              <a:ext uri="{FF2B5EF4-FFF2-40B4-BE49-F238E27FC236}">
                <a16:creationId xmlns:a16="http://schemas.microsoft.com/office/drawing/2014/main" id="{7629040A-5F79-496D-9920-189782D9344D}"/>
              </a:ext>
            </a:extLst>
          </p:cNvPr>
          <p:cNvCxnSpPr>
            <a:cxnSpLocks/>
          </p:cNvCxnSpPr>
          <p:nvPr/>
        </p:nvCxnSpPr>
        <p:spPr>
          <a:xfrm>
            <a:off x="1338126" y="6693558"/>
            <a:ext cx="4312" cy="1062047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avec flèche 51">
            <a:extLst>
              <a:ext uri="{FF2B5EF4-FFF2-40B4-BE49-F238E27FC236}">
                <a16:creationId xmlns:a16="http://schemas.microsoft.com/office/drawing/2014/main" id="{B0EC03B3-E210-4970-8DCF-A5932E416F00}"/>
              </a:ext>
            </a:extLst>
          </p:cNvPr>
          <p:cNvCxnSpPr>
            <a:cxnSpLocks/>
          </p:cNvCxnSpPr>
          <p:nvPr/>
        </p:nvCxnSpPr>
        <p:spPr>
          <a:xfrm flipH="1" flipV="1">
            <a:off x="1724538" y="2779733"/>
            <a:ext cx="1729461" cy="14175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991ACA5E-722B-4639-A960-B77AC6E78B3A}"/>
              </a:ext>
            </a:extLst>
          </p:cNvPr>
          <p:cNvCxnSpPr>
            <a:cxnSpLocks/>
          </p:cNvCxnSpPr>
          <p:nvPr/>
        </p:nvCxnSpPr>
        <p:spPr>
          <a:xfrm>
            <a:off x="3486158" y="2798353"/>
            <a:ext cx="0" cy="108523"/>
          </a:xfrm>
          <a:prstGeom prst="line">
            <a:avLst/>
          </a:prstGeo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5021F6AC-DAEE-444A-AF02-98432A9076E3}"/>
              </a:ext>
            </a:extLst>
          </p:cNvPr>
          <p:cNvCxnSpPr>
            <a:cxnSpLocks/>
          </p:cNvCxnSpPr>
          <p:nvPr/>
        </p:nvCxnSpPr>
        <p:spPr>
          <a:xfrm flipV="1">
            <a:off x="381000" y="5017536"/>
            <a:ext cx="0" cy="1511395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10248385-63E1-4D46-A921-AA49FC9F1DBB}"/>
              </a:ext>
            </a:extLst>
          </p:cNvPr>
          <p:cNvCxnSpPr>
            <a:cxnSpLocks/>
            <a:stCxn id="87" idx="0"/>
          </p:cNvCxnSpPr>
          <p:nvPr/>
        </p:nvCxnSpPr>
        <p:spPr>
          <a:xfrm flipH="1" flipV="1">
            <a:off x="3367302" y="6519902"/>
            <a:ext cx="47934" cy="269865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8" name="Connecteur droit avec flèche 47">
            <a:extLst>
              <a:ext uri="{FF2B5EF4-FFF2-40B4-BE49-F238E27FC236}">
                <a16:creationId xmlns:a16="http://schemas.microsoft.com/office/drawing/2014/main" id="{95D0C7C2-14F5-476A-B6CD-9CFDC83EA558}"/>
              </a:ext>
            </a:extLst>
          </p:cNvPr>
          <p:cNvCxnSpPr>
            <a:cxnSpLocks/>
          </p:cNvCxnSpPr>
          <p:nvPr/>
        </p:nvCxnSpPr>
        <p:spPr>
          <a:xfrm flipV="1">
            <a:off x="1321303" y="8250514"/>
            <a:ext cx="0" cy="73099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D5C5EE00-A6A3-49B3-9709-1A05D86181EE}"/>
              </a:ext>
            </a:extLst>
          </p:cNvPr>
          <p:cNvCxnSpPr>
            <a:cxnSpLocks/>
          </p:cNvCxnSpPr>
          <p:nvPr/>
        </p:nvCxnSpPr>
        <p:spPr>
          <a:xfrm flipH="1" flipV="1">
            <a:off x="1321303" y="8981511"/>
            <a:ext cx="3075586" cy="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71E3A63F-90AB-40C6-9EC8-308747BAEDF5}"/>
              </a:ext>
            </a:extLst>
          </p:cNvPr>
          <p:cNvCxnSpPr>
            <a:cxnSpLocks/>
          </p:cNvCxnSpPr>
          <p:nvPr/>
        </p:nvCxnSpPr>
        <p:spPr>
          <a:xfrm>
            <a:off x="4396888" y="8751718"/>
            <a:ext cx="0" cy="23418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1959DF7F-2EC0-5374-01C3-234E67303E16}"/>
              </a:ext>
            </a:extLst>
          </p:cNvPr>
          <p:cNvSpPr txBox="1"/>
          <p:nvPr/>
        </p:nvSpPr>
        <p:spPr>
          <a:xfrm>
            <a:off x="1763461" y="9437961"/>
            <a:ext cx="3679191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38E1604A-B207-CBA4-DAD2-F4F6E698A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6" y="8828266"/>
            <a:ext cx="368154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16</a:t>
            </a:fld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DDCDA238-0861-9B76-71CC-9E56B32AA5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6714" y="6037893"/>
            <a:ext cx="1650732" cy="966183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FDD616B9-B852-EA08-841E-517146565B37}"/>
              </a:ext>
            </a:extLst>
          </p:cNvPr>
          <p:cNvSpPr txBox="1"/>
          <p:nvPr/>
        </p:nvSpPr>
        <p:spPr>
          <a:xfrm>
            <a:off x="4708844" y="5804417"/>
            <a:ext cx="408346" cy="2473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DALI/DMX</a:t>
            </a:r>
          </a:p>
          <a:p>
            <a:r>
              <a:rPr lang="en-GB" sz="500" b="1">
                <a:latin typeface="Verdana" panose="020B0604030504040204" pitchFamily="34" charset="0"/>
                <a:ea typeface="Verdana" panose="020B0604030504040204" pitchFamily="34" charset="0"/>
              </a:rPr>
              <a:t>M16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A1F138D9-0D90-935D-626E-CC7D2289277F}"/>
              </a:ext>
            </a:extLst>
          </p:cNvPr>
          <p:cNvSpPr txBox="1"/>
          <p:nvPr/>
        </p:nvSpPr>
        <p:spPr>
          <a:xfrm>
            <a:off x="5912045" y="6041291"/>
            <a:ext cx="362819" cy="2473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OUTPUT</a:t>
            </a:r>
          </a:p>
          <a:p>
            <a:r>
              <a:rPr lang="en-GB" sz="500" b="1">
                <a:latin typeface="Verdana" panose="020B0604030504040204" pitchFamily="34" charset="0"/>
                <a:ea typeface="Verdana" panose="020B0604030504040204" pitchFamily="34" charset="0"/>
              </a:rPr>
              <a:t>M32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15A4D10D-7AEB-FDDF-E62A-BAEB2FEE3AA1}"/>
              </a:ext>
            </a:extLst>
          </p:cNvPr>
          <p:cNvSpPr txBox="1"/>
          <p:nvPr/>
        </p:nvSpPr>
        <p:spPr>
          <a:xfrm>
            <a:off x="5896970" y="6576152"/>
            <a:ext cx="629519" cy="2473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VENTILATION</a:t>
            </a:r>
          </a:p>
          <a:p>
            <a:r>
              <a:rPr lang="en-GB" sz="500" b="1">
                <a:latin typeface="Verdana" panose="020B0604030504040204" pitchFamily="34" charset="0"/>
                <a:ea typeface="Verdana" panose="020B0604030504040204" pitchFamily="34" charset="0"/>
              </a:rPr>
              <a:t>VALVE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E0869D25-8B47-955E-49EE-4F42E97F20D8}"/>
              </a:ext>
            </a:extLst>
          </p:cNvPr>
          <p:cNvSpPr txBox="1"/>
          <p:nvPr/>
        </p:nvSpPr>
        <p:spPr>
          <a:xfrm>
            <a:off x="5096870" y="6982820"/>
            <a:ext cx="629519" cy="2473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WATERPROOF</a:t>
            </a:r>
          </a:p>
          <a:p>
            <a:r>
              <a:rPr lang="en-GB" sz="500" b="1">
                <a:latin typeface="Verdana" panose="020B0604030504040204" pitchFamily="34" charset="0"/>
                <a:ea typeface="Verdana" panose="020B0604030504040204" pitchFamily="34" charset="0"/>
              </a:rPr>
              <a:t>PLUG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466B9FE5-8FCC-E456-61B4-CF94F3C87321}"/>
              </a:ext>
            </a:extLst>
          </p:cNvPr>
          <p:cNvSpPr txBox="1"/>
          <p:nvPr/>
        </p:nvSpPr>
        <p:spPr>
          <a:xfrm>
            <a:off x="4350187" y="7008284"/>
            <a:ext cx="629519" cy="324256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DALI/DMX RELAUNCH</a:t>
            </a:r>
          </a:p>
          <a:p>
            <a:r>
              <a:rPr lang="en-GB" sz="500" b="1">
                <a:latin typeface="Verdana" panose="020B0604030504040204" pitchFamily="34" charset="0"/>
                <a:ea typeface="Verdana" panose="020B0604030504040204" pitchFamily="34" charset="0"/>
              </a:rPr>
              <a:t>M16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00E48C5-17D6-55BA-8FEF-6EC98DBFB172}"/>
              </a:ext>
            </a:extLst>
          </p:cNvPr>
          <p:cNvSpPr txBox="1"/>
          <p:nvPr/>
        </p:nvSpPr>
        <p:spPr>
          <a:xfrm>
            <a:off x="3987369" y="6578616"/>
            <a:ext cx="249346" cy="2473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INPUT</a:t>
            </a:r>
          </a:p>
          <a:p>
            <a:r>
              <a:rPr lang="en-GB" sz="500" b="1">
                <a:latin typeface="Verdana" panose="020B0604030504040204" pitchFamily="34" charset="0"/>
                <a:ea typeface="Verdana" panose="020B0604030504040204" pitchFamily="34" charset="0"/>
              </a:rPr>
              <a:t>M25</a:t>
            </a:r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A3E3B2B5-24A6-1AE5-61E4-FC2BE43BD3C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4342" y="1245307"/>
            <a:ext cx="2268408" cy="1443726"/>
          </a:xfrm>
          <a:prstGeom prst="rect">
            <a:avLst/>
          </a:prstGeom>
        </p:spPr>
      </p:pic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9240E163-A073-7C0A-0496-A6F24DB3A28A}"/>
              </a:ext>
            </a:extLst>
          </p:cNvPr>
          <p:cNvCxnSpPr>
            <a:cxnSpLocks/>
          </p:cNvCxnSpPr>
          <p:nvPr/>
        </p:nvCxnSpPr>
        <p:spPr>
          <a:xfrm flipV="1">
            <a:off x="5442652" y="2110944"/>
            <a:ext cx="0" cy="4306579"/>
          </a:xfrm>
          <a:prstGeom prst="line">
            <a:avLst/>
          </a:prstGeom>
          <a:ln w="444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813A95BA-6B42-9E37-C7E2-4B936C5A6EAC}"/>
              </a:ext>
            </a:extLst>
          </p:cNvPr>
          <p:cNvCxnSpPr>
            <a:cxnSpLocks/>
          </p:cNvCxnSpPr>
          <p:nvPr/>
        </p:nvCxnSpPr>
        <p:spPr>
          <a:xfrm flipH="1">
            <a:off x="1113126" y="6328164"/>
            <a:ext cx="177267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05EFCB76-37DB-A38D-F06F-D1EFEC557920}"/>
              </a:ext>
            </a:extLst>
          </p:cNvPr>
          <p:cNvCxnSpPr>
            <a:cxnSpLocks/>
          </p:cNvCxnSpPr>
          <p:nvPr/>
        </p:nvCxnSpPr>
        <p:spPr>
          <a:xfrm flipV="1">
            <a:off x="4869895" y="6319361"/>
            <a:ext cx="0" cy="145827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50E9C806-30DE-7DBF-1EFF-C32BA3E03BA3}"/>
              </a:ext>
            </a:extLst>
          </p:cNvPr>
          <p:cNvCxnSpPr>
            <a:cxnSpLocks/>
          </p:cNvCxnSpPr>
          <p:nvPr/>
        </p:nvCxnSpPr>
        <p:spPr>
          <a:xfrm flipH="1">
            <a:off x="4850229" y="6319000"/>
            <a:ext cx="177267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46D23E39-0911-281E-E57E-6C3E4A23D21F}"/>
              </a:ext>
            </a:extLst>
          </p:cNvPr>
          <p:cNvSpPr txBox="1"/>
          <p:nvPr/>
        </p:nvSpPr>
        <p:spPr>
          <a:xfrm>
            <a:off x="947046" y="5814516"/>
            <a:ext cx="408346" cy="247312"/>
          </a:xfrm>
          <a:prstGeom prst="rect">
            <a:avLst/>
          </a:prstGeom>
          <a:solidFill>
            <a:schemeClr val="bg1"/>
          </a:solidFill>
        </p:spPr>
        <p:txBody>
          <a:bodyPr wrap="square" lIns="0" tIns="46800" rIns="0" anchor="ctr" anchorCtr="0">
            <a:spAutoFit/>
          </a:bodyPr>
          <a:lstStyle/>
          <a:p>
            <a:r>
              <a:rPr lang="en-GB" sz="500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DALI/DMX</a:t>
            </a:r>
          </a:p>
          <a:p>
            <a:r>
              <a:rPr lang="en-GB" sz="500" b="1">
                <a:latin typeface="Verdana" panose="020B0604030504040204" pitchFamily="34" charset="0"/>
                <a:ea typeface="Verdana" panose="020B0604030504040204" pitchFamily="34" charset="0"/>
              </a:rPr>
              <a:t>M16</a:t>
            </a:r>
          </a:p>
        </p:txBody>
      </p: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0ED18E27-6FC6-8FD4-FA72-FD76165720DE}"/>
              </a:ext>
            </a:extLst>
          </p:cNvPr>
          <p:cNvCxnSpPr>
            <a:cxnSpLocks/>
          </p:cNvCxnSpPr>
          <p:nvPr/>
        </p:nvCxnSpPr>
        <p:spPr>
          <a:xfrm flipH="1" flipV="1">
            <a:off x="665146" y="6216650"/>
            <a:ext cx="457505" cy="60396"/>
          </a:xfrm>
          <a:prstGeom prst="line">
            <a:avLst/>
          </a:prstGeom>
          <a:ln w="28575">
            <a:solidFill>
              <a:srgbClr val="9A9D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2970B1F4-D0C3-770F-29FA-050D2FAFE47A}"/>
              </a:ext>
            </a:extLst>
          </p:cNvPr>
          <p:cNvCxnSpPr>
            <a:cxnSpLocks/>
          </p:cNvCxnSpPr>
          <p:nvPr/>
        </p:nvCxnSpPr>
        <p:spPr>
          <a:xfrm flipH="1" flipV="1">
            <a:off x="4417997" y="6211875"/>
            <a:ext cx="457505" cy="60396"/>
          </a:xfrm>
          <a:prstGeom prst="line">
            <a:avLst/>
          </a:prstGeom>
          <a:ln w="28575">
            <a:solidFill>
              <a:srgbClr val="9A9D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CD701A75-6C12-6EE0-A65B-2E7782557B9E}"/>
              </a:ext>
            </a:extLst>
          </p:cNvPr>
          <p:cNvCxnSpPr>
            <a:cxnSpLocks/>
          </p:cNvCxnSpPr>
          <p:nvPr/>
        </p:nvCxnSpPr>
        <p:spPr>
          <a:xfrm flipH="1" flipV="1">
            <a:off x="4236713" y="6182684"/>
            <a:ext cx="89753" cy="1416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>
            <a:extLst>
              <a:ext uri="{FF2B5EF4-FFF2-40B4-BE49-F238E27FC236}">
                <a16:creationId xmlns:a16="http://schemas.microsoft.com/office/drawing/2014/main" id="{6F732EF7-A75C-FE84-0190-D15C840FDFF7}"/>
              </a:ext>
            </a:extLst>
          </p:cNvPr>
          <p:cNvCxnSpPr>
            <a:cxnSpLocks/>
          </p:cNvCxnSpPr>
          <p:nvPr/>
        </p:nvCxnSpPr>
        <p:spPr>
          <a:xfrm flipH="1" flipV="1">
            <a:off x="487229" y="6196852"/>
            <a:ext cx="107647" cy="1190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cteur droit 69">
            <a:extLst>
              <a:ext uri="{FF2B5EF4-FFF2-40B4-BE49-F238E27FC236}">
                <a16:creationId xmlns:a16="http://schemas.microsoft.com/office/drawing/2014/main" id="{92B72506-B9BF-476A-1CDB-8B10C3C7A755}"/>
              </a:ext>
            </a:extLst>
          </p:cNvPr>
          <p:cNvCxnSpPr>
            <a:cxnSpLocks/>
          </p:cNvCxnSpPr>
          <p:nvPr/>
        </p:nvCxnSpPr>
        <p:spPr>
          <a:xfrm>
            <a:off x="1189364" y="5977443"/>
            <a:ext cx="124062" cy="300886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2D48D1B6-1461-A4A6-4FFE-950C3D74681F}"/>
              </a:ext>
            </a:extLst>
          </p:cNvPr>
          <p:cNvCxnSpPr>
            <a:cxnSpLocks/>
          </p:cNvCxnSpPr>
          <p:nvPr/>
        </p:nvCxnSpPr>
        <p:spPr>
          <a:xfrm>
            <a:off x="4929478" y="5970345"/>
            <a:ext cx="124062" cy="300886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avec flèche 93">
            <a:extLst>
              <a:ext uri="{FF2B5EF4-FFF2-40B4-BE49-F238E27FC236}">
                <a16:creationId xmlns:a16="http://schemas.microsoft.com/office/drawing/2014/main" id="{441D1BF9-D28F-4FC6-9394-43EEECD8281A}"/>
              </a:ext>
            </a:extLst>
          </p:cNvPr>
          <p:cNvCxnSpPr>
            <a:cxnSpLocks/>
          </p:cNvCxnSpPr>
          <p:nvPr/>
        </p:nvCxnSpPr>
        <p:spPr>
          <a:xfrm>
            <a:off x="3357776" y="6521311"/>
            <a:ext cx="1260000" cy="0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5674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e 16">
            <a:extLst>
              <a:ext uri="{FF2B5EF4-FFF2-40B4-BE49-F238E27FC236}">
                <a16:creationId xmlns:a16="http://schemas.microsoft.com/office/drawing/2014/main" id="{410631B5-9CDB-CBF2-B756-6D52BF6063E2}"/>
              </a:ext>
            </a:extLst>
          </p:cNvPr>
          <p:cNvGrpSpPr/>
          <p:nvPr/>
        </p:nvGrpSpPr>
        <p:grpSpPr>
          <a:xfrm>
            <a:off x="229362" y="2295749"/>
            <a:ext cx="2539120" cy="1527549"/>
            <a:chOff x="-2708706" y="5814516"/>
            <a:chExt cx="2539120" cy="1527549"/>
          </a:xfrm>
        </p:grpSpPr>
        <p:grpSp>
          <p:nvGrpSpPr>
            <p:cNvPr id="4" name="Groupe 3">
              <a:extLst>
                <a:ext uri="{FF2B5EF4-FFF2-40B4-BE49-F238E27FC236}">
                  <a16:creationId xmlns:a16="http://schemas.microsoft.com/office/drawing/2014/main" id="{54BDC0A5-6F46-0D52-310C-4F16D3DF0FE8}"/>
                </a:ext>
              </a:extLst>
            </p:cNvPr>
            <p:cNvGrpSpPr/>
            <p:nvPr/>
          </p:nvGrpSpPr>
          <p:grpSpPr>
            <a:xfrm>
              <a:off x="-2708706" y="6047418"/>
              <a:ext cx="2539120" cy="1294647"/>
              <a:chOff x="2449409" y="2245360"/>
              <a:chExt cx="2539120" cy="1294647"/>
            </a:xfrm>
          </p:grpSpPr>
          <p:pic>
            <p:nvPicPr>
              <p:cNvPr id="5" name="Image 4">
                <a:extLst>
                  <a:ext uri="{FF2B5EF4-FFF2-40B4-BE49-F238E27FC236}">
                    <a16:creationId xmlns:a16="http://schemas.microsoft.com/office/drawing/2014/main" id="{C3A14A48-4587-3224-8726-F61CC3870A1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49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698754" y="2245360"/>
                <a:ext cx="1650732" cy="966183"/>
              </a:xfrm>
              <a:prstGeom prst="rect">
                <a:avLst/>
              </a:prstGeom>
            </p:spPr>
          </p:pic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DE9DF98B-82ED-206A-FB29-14FB3D72C509}"/>
                  </a:ext>
                </a:extLst>
              </p:cNvPr>
              <p:cNvSpPr txBox="1"/>
              <p:nvPr/>
            </p:nvSpPr>
            <p:spPr>
              <a:xfrm>
                <a:off x="4374085" y="2248758"/>
                <a:ext cx="362819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en-GB" sz="500" b="1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OUTPUT</a:t>
                </a:r>
              </a:p>
              <a:p>
                <a:r>
                  <a:rPr lang="en-GB" sz="500" b="1">
                    <a:latin typeface="Verdana" panose="020B0604030504040204" pitchFamily="34" charset="0"/>
                    <a:ea typeface="Verdana" panose="020B0604030504040204" pitchFamily="34" charset="0"/>
                  </a:rPr>
                  <a:t>M32</a:t>
                </a:r>
              </a:p>
            </p:txBody>
          </p:sp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DEE05785-E21F-A50E-90DC-40D8C2BA2BBD}"/>
                  </a:ext>
                </a:extLst>
              </p:cNvPr>
              <p:cNvSpPr txBox="1"/>
              <p:nvPr/>
            </p:nvSpPr>
            <p:spPr>
              <a:xfrm>
                <a:off x="4359010" y="2783619"/>
                <a:ext cx="629519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en-GB" sz="500" b="1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VENTILATION</a:t>
                </a:r>
              </a:p>
              <a:p>
                <a:r>
                  <a:rPr lang="en-GB" sz="500" b="1">
                    <a:latin typeface="Verdana" panose="020B0604030504040204" pitchFamily="34" charset="0"/>
                    <a:ea typeface="Verdana" panose="020B0604030504040204" pitchFamily="34" charset="0"/>
                  </a:rPr>
                  <a:t>VALVE</a:t>
                </a:r>
              </a:p>
            </p:txBody>
          </p:sp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129CF66A-31F8-CA43-0115-D2205384407D}"/>
                  </a:ext>
                </a:extLst>
              </p:cNvPr>
              <p:cNvSpPr txBox="1"/>
              <p:nvPr/>
            </p:nvSpPr>
            <p:spPr>
              <a:xfrm>
                <a:off x="3558910" y="3190287"/>
                <a:ext cx="629519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en-GB" sz="500" b="1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WATERPROOF</a:t>
                </a:r>
              </a:p>
              <a:p>
                <a:r>
                  <a:rPr lang="en-GB" sz="500" b="1">
                    <a:latin typeface="Verdana" panose="020B0604030504040204" pitchFamily="34" charset="0"/>
                    <a:ea typeface="Verdana" panose="020B0604030504040204" pitchFamily="34" charset="0"/>
                  </a:rPr>
                  <a:t>PLUG</a:t>
                </a:r>
              </a:p>
            </p:txBody>
          </p:sp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14BD4179-4BD5-CACB-F432-4830138EE877}"/>
                  </a:ext>
                </a:extLst>
              </p:cNvPr>
              <p:cNvSpPr txBox="1"/>
              <p:nvPr/>
            </p:nvSpPr>
            <p:spPr>
              <a:xfrm>
                <a:off x="2812227" y="3215751"/>
                <a:ext cx="629519" cy="32425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en-GB" sz="500" b="1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DALI/DMX RELAUNCH</a:t>
                </a:r>
              </a:p>
              <a:p>
                <a:r>
                  <a:rPr lang="en-GB" sz="500" b="1">
                    <a:latin typeface="Verdana" panose="020B0604030504040204" pitchFamily="34" charset="0"/>
                    <a:ea typeface="Verdana" panose="020B0604030504040204" pitchFamily="34" charset="0"/>
                  </a:rPr>
                  <a:t>M16</a:t>
                </a:r>
              </a:p>
            </p:txBody>
          </p:sp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6B44275A-842D-4432-26D9-B1FDC2EBFE26}"/>
                  </a:ext>
                </a:extLst>
              </p:cNvPr>
              <p:cNvSpPr txBox="1"/>
              <p:nvPr/>
            </p:nvSpPr>
            <p:spPr>
              <a:xfrm>
                <a:off x="2449409" y="2786083"/>
                <a:ext cx="249346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en-GB" sz="500" b="1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INPUT</a:t>
                </a:r>
              </a:p>
              <a:p>
                <a:r>
                  <a:rPr lang="en-GB" sz="500" b="1">
                    <a:latin typeface="Verdana" panose="020B0604030504040204" pitchFamily="34" charset="0"/>
                    <a:ea typeface="Verdana" panose="020B0604030504040204" pitchFamily="34" charset="0"/>
                  </a:rPr>
                  <a:t>M25</a:t>
                </a:r>
              </a:p>
            </p:txBody>
          </p: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AE9F0029-1BDA-8C23-BC52-69FDD55E57F7}"/>
                </a:ext>
              </a:extLst>
            </p:cNvPr>
            <p:cNvSpPr txBox="1"/>
            <p:nvPr/>
          </p:nvSpPr>
          <p:spPr>
            <a:xfrm>
              <a:off x="-2015229" y="5814516"/>
              <a:ext cx="408346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DALI/DMX</a:t>
              </a:r>
            </a:p>
            <a:p>
              <a:r>
                <a:rPr lang="en-GB" sz="500" b="1">
                  <a:latin typeface="Verdana" panose="020B0604030504040204" pitchFamily="34" charset="0"/>
                  <a:ea typeface="Verdana" panose="020B0604030504040204" pitchFamily="34" charset="0"/>
                </a:rPr>
                <a:t>M16</a:t>
              </a:r>
            </a:p>
          </p:txBody>
        </p: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EC8A2EAE-CC15-F2B7-FA92-54C70A79176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2297129" y="6216650"/>
              <a:ext cx="457505" cy="60396"/>
            </a:xfrm>
            <a:prstGeom prst="line">
              <a:avLst/>
            </a:prstGeom>
            <a:ln w="28575">
              <a:solidFill>
                <a:srgbClr val="9A9D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D736170B-CA34-1440-E0D7-0E1124E1981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2475046" y="6196852"/>
              <a:ext cx="107647" cy="1190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57DC2895-47FF-7353-7963-98755CA90BA3}"/>
                </a:ext>
              </a:extLst>
            </p:cNvPr>
            <p:cNvCxnSpPr>
              <a:cxnSpLocks/>
            </p:cNvCxnSpPr>
            <p:nvPr/>
          </p:nvCxnSpPr>
          <p:spPr>
            <a:xfrm>
              <a:off x="-1772911" y="5977443"/>
              <a:ext cx="124062" cy="300886"/>
            </a:xfrm>
            <a:prstGeom prst="line">
              <a:avLst/>
            </a:prstGeom>
            <a:ln w="63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ZoneTexte 64">
            <a:extLst>
              <a:ext uri="{FF2B5EF4-FFF2-40B4-BE49-F238E27FC236}">
                <a16:creationId xmlns:a16="http://schemas.microsoft.com/office/drawing/2014/main" id="{C0268C58-1E67-4914-AA3D-DFB76CEBFAA0}"/>
              </a:ext>
            </a:extLst>
          </p:cNvPr>
          <p:cNvSpPr txBox="1"/>
          <p:nvPr/>
        </p:nvSpPr>
        <p:spPr>
          <a:xfrm>
            <a:off x="166408" y="533267"/>
            <a:ext cx="658364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514318">
              <a:defRPr/>
            </a:pPr>
            <a:r>
              <a:rPr lang="en-GB" sz="1400" b="1" u="sng">
                <a:solidFill>
                  <a:prstClr val="black"/>
                </a:solidFill>
                <a:latin typeface="Calibri" panose="020F0502020204030204"/>
              </a:rPr>
              <a:t>Wiring diagram with remote power supply built into the floodlights and DALI version</a:t>
            </a:r>
          </a:p>
          <a:p>
            <a:pPr algn="ctr" defTabSz="514318">
              <a:defRPr/>
            </a:pPr>
            <a:r>
              <a:rPr lang="en-GB" sz="1400" b="1" u="sng">
                <a:solidFill>
                  <a:prstClr val="black"/>
                </a:solidFill>
                <a:latin typeface="Calibri" panose="020F0502020204030204"/>
              </a:rPr>
              <a:t> and </a:t>
            </a:r>
          </a:p>
          <a:p>
            <a:pPr algn="ctr" defTabSz="514318">
              <a:defRPr/>
            </a:pPr>
            <a:r>
              <a:rPr lang="en-GB" sz="1400" b="1" u="sng">
                <a:solidFill>
                  <a:prstClr val="black"/>
                </a:solidFill>
                <a:latin typeface="Calibri" panose="020F0502020204030204"/>
              </a:rPr>
              <a:t>ECLATEC control box</a:t>
            </a:r>
            <a:r>
              <a:rPr lang="en-GB" sz="1400" b="1">
                <a:solidFill>
                  <a:prstClr val="black"/>
                </a:solidFill>
                <a:latin typeface="Calibri" panose="020F0502020204030204"/>
              </a:rPr>
              <a:t>:  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351FD227-7A8A-4067-AE59-97689E605C9B}"/>
              </a:ext>
            </a:extLst>
          </p:cNvPr>
          <p:cNvSpPr txBox="1"/>
          <p:nvPr/>
        </p:nvSpPr>
        <p:spPr>
          <a:xfrm>
            <a:off x="5383047" y="1156281"/>
            <a:ext cx="11304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900" b="1">
                <a:solidFill>
                  <a:prstClr val="black"/>
                </a:solidFill>
                <a:latin typeface="Calibri" panose="020F0502020204030204"/>
              </a:rPr>
              <a:t>Cables not supplied by ECLATEC</a:t>
            </a:r>
          </a:p>
        </p:txBody>
      </p: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60F8E668-9D63-4533-BB27-F8F47513A460}"/>
              </a:ext>
            </a:extLst>
          </p:cNvPr>
          <p:cNvCxnSpPr>
            <a:cxnSpLocks/>
            <a:endCxn id="86" idx="0"/>
          </p:cNvCxnSpPr>
          <p:nvPr/>
        </p:nvCxnSpPr>
        <p:spPr>
          <a:xfrm>
            <a:off x="878359" y="3003642"/>
            <a:ext cx="30072" cy="4003199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ZoneTexte 52">
            <a:extLst>
              <a:ext uri="{FF2B5EF4-FFF2-40B4-BE49-F238E27FC236}">
                <a16:creationId xmlns:a16="http://schemas.microsoft.com/office/drawing/2014/main" id="{DFA8DA61-E6E7-4551-81F6-8C9936C23DDE}"/>
              </a:ext>
            </a:extLst>
          </p:cNvPr>
          <p:cNvSpPr txBox="1"/>
          <p:nvPr/>
        </p:nvSpPr>
        <p:spPr>
          <a:xfrm>
            <a:off x="5260903" y="6407566"/>
            <a:ext cx="1455156" cy="36933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900" b="1">
                <a:solidFill>
                  <a:prstClr val="black"/>
                </a:solidFill>
                <a:latin typeface="Calibri" panose="020F0502020204030204"/>
              </a:rPr>
              <a:t>DALI max length 300 m</a:t>
            </a:r>
          </a:p>
          <a:p>
            <a:pPr defTabSz="514318">
              <a:defRPr/>
            </a:pPr>
            <a:r>
              <a:rPr lang="en-GB" sz="900" b="1">
                <a:solidFill>
                  <a:prstClr val="black"/>
                </a:solidFill>
                <a:latin typeface="Calibri" panose="020F0502020204030204"/>
              </a:rPr>
              <a:t>=&gt; control box</a:t>
            </a:r>
          </a:p>
        </p:txBody>
      </p:sp>
      <p:cxnSp>
        <p:nvCxnSpPr>
          <p:cNvPr id="78" name="Connecteur droit 77">
            <a:extLst>
              <a:ext uri="{FF2B5EF4-FFF2-40B4-BE49-F238E27FC236}">
                <a16:creationId xmlns:a16="http://schemas.microsoft.com/office/drawing/2014/main" id="{D8479F00-5AAE-4717-A3EF-BB765E90676E}"/>
              </a:ext>
            </a:extLst>
          </p:cNvPr>
          <p:cNvCxnSpPr>
            <a:cxnSpLocks/>
          </p:cNvCxnSpPr>
          <p:nvPr/>
        </p:nvCxnSpPr>
        <p:spPr>
          <a:xfrm>
            <a:off x="1117486" y="2797458"/>
            <a:ext cx="0" cy="379477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8ECE3638-74E9-4DDB-B5D5-69C07C64F29E}"/>
              </a:ext>
            </a:extLst>
          </p:cNvPr>
          <p:cNvCxnSpPr>
            <a:cxnSpLocks/>
          </p:cNvCxnSpPr>
          <p:nvPr/>
        </p:nvCxnSpPr>
        <p:spPr>
          <a:xfrm flipH="1">
            <a:off x="1098444" y="6592232"/>
            <a:ext cx="416096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ZoneTexte 82">
            <a:extLst>
              <a:ext uri="{FF2B5EF4-FFF2-40B4-BE49-F238E27FC236}">
                <a16:creationId xmlns:a16="http://schemas.microsoft.com/office/drawing/2014/main" id="{05591E2E-C546-4779-9A19-A02A982E72AD}"/>
              </a:ext>
            </a:extLst>
          </p:cNvPr>
          <p:cNvSpPr txBox="1"/>
          <p:nvPr/>
        </p:nvSpPr>
        <p:spPr>
          <a:xfrm>
            <a:off x="1470734" y="4148640"/>
            <a:ext cx="1382001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DALI wires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Max cable Ø: 10mm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Max cable Ø: 5mm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Cross section: 2.5 mm² max</a:t>
            </a:r>
          </a:p>
        </p:txBody>
      </p:sp>
      <p:cxnSp>
        <p:nvCxnSpPr>
          <p:cNvPr id="84" name="Connecteur droit avec flèche 83">
            <a:extLst>
              <a:ext uri="{FF2B5EF4-FFF2-40B4-BE49-F238E27FC236}">
                <a16:creationId xmlns:a16="http://schemas.microsoft.com/office/drawing/2014/main" id="{211D8408-73B3-4534-8AFA-7F87AB2D3D55}"/>
              </a:ext>
            </a:extLst>
          </p:cNvPr>
          <p:cNvCxnSpPr>
            <a:cxnSpLocks/>
            <a:stCxn id="83" idx="1"/>
          </p:cNvCxnSpPr>
          <p:nvPr/>
        </p:nvCxnSpPr>
        <p:spPr>
          <a:xfrm flipH="1" flipV="1">
            <a:off x="1136529" y="4439761"/>
            <a:ext cx="334205" cy="126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ZoneTexte 84">
            <a:extLst>
              <a:ext uri="{FF2B5EF4-FFF2-40B4-BE49-F238E27FC236}">
                <a16:creationId xmlns:a16="http://schemas.microsoft.com/office/drawing/2014/main" id="{1C233A5C-F3DF-46E2-9BFB-F92612B832ED}"/>
              </a:ext>
            </a:extLst>
          </p:cNvPr>
          <p:cNvSpPr txBox="1"/>
          <p:nvPr/>
        </p:nvSpPr>
        <p:spPr>
          <a:xfrm>
            <a:off x="2733681" y="5220067"/>
            <a:ext cx="1328304" cy="707886"/>
          </a:xfrm>
          <a:prstGeom prst="rect">
            <a:avLst/>
          </a:prstGeom>
          <a:noFill/>
          <a:ln>
            <a:solidFill>
              <a:schemeClr val="tx2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800" b="1" dirty="0">
                <a:solidFill>
                  <a:prstClr val="black"/>
                </a:solidFill>
                <a:latin typeface="Calibri" panose="020F0502020204030204"/>
              </a:rPr>
              <a:t>To contactor 1 </a:t>
            </a:r>
          </a:p>
          <a:p>
            <a:pPr defTabSz="514318">
              <a:defRPr/>
            </a:pPr>
            <a:r>
              <a:rPr lang="en-GB" sz="800" b="1" dirty="0">
                <a:solidFill>
                  <a:prstClr val="black"/>
                </a:solidFill>
                <a:latin typeface="Calibri" panose="020F0502020204030204"/>
              </a:rPr>
              <a:t>½ stadium right</a:t>
            </a:r>
          </a:p>
          <a:p>
            <a:pPr>
              <a:defRPr/>
            </a:pPr>
            <a:r>
              <a:rPr lang="en-GB" sz="800" b="1" dirty="0">
                <a:solidFill>
                  <a:prstClr val="black"/>
                </a:solidFill>
                <a:latin typeface="Calibri" panose="020F0502020204030204"/>
              </a:rPr>
              <a:t>Max cable Ø: 17mm</a:t>
            </a:r>
          </a:p>
          <a:p>
            <a:pPr>
              <a:defRPr/>
            </a:pPr>
            <a:r>
              <a:rPr lang="en-GB" sz="800" b="1" dirty="0">
                <a:solidFill>
                  <a:prstClr val="black"/>
                </a:solidFill>
                <a:latin typeface="Calibri" panose="020F0502020204030204"/>
              </a:rPr>
              <a:t>Min cable Ø: 10mm</a:t>
            </a:r>
          </a:p>
          <a:p>
            <a:pPr>
              <a:defRPr/>
            </a:pPr>
            <a:r>
              <a:rPr lang="en-GB" sz="800" b="1" dirty="0">
                <a:solidFill>
                  <a:prstClr val="black"/>
                </a:solidFill>
                <a:latin typeface="Calibri" panose="020F0502020204030204"/>
              </a:rPr>
              <a:t>Cross section: 6 mm² max</a:t>
            </a:r>
          </a:p>
        </p:txBody>
      </p:sp>
      <p:sp>
        <p:nvSpPr>
          <p:cNvPr id="86" name="ZoneTexte 85">
            <a:extLst>
              <a:ext uri="{FF2B5EF4-FFF2-40B4-BE49-F238E27FC236}">
                <a16:creationId xmlns:a16="http://schemas.microsoft.com/office/drawing/2014/main" id="{0C474BF7-ECBD-4223-94AF-3BA8C9248F5D}"/>
              </a:ext>
            </a:extLst>
          </p:cNvPr>
          <p:cNvSpPr txBox="1"/>
          <p:nvPr/>
        </p:nvSpPr>
        <p:spPr>
          <a:xfrm>
            <a:off x="229362" y="7006841"/>
            <a:ext cx="1358137" cy="707886"/>
          </a:xfrm>
          <a:prstGeom prst="rect">
            <a:avLst/>
          </a:prstGeom>
          <a:noFill/>
          <a:ln>
            <a:solidFill>
              <a:srgbClr val="7F7F7F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800" b="1" dirty="0">
                <a:solidFill>
                  <a:prstClr val="black"/>
                </a:solidFill>
                <a:latin typeface="Calibri" panose="020F0502020204030204"/>
              </a:rPr>
              <a:t>To contactor 2 </a:t>
            </a:r>
          </a:p>
          <a:p>
            <a:pPr defTabSz="514318">
              <a:defRPr/>
            </a:pPr>
            <a:r>
              <a:rPr lang="en-GB" sz="800" b="1" dirty="0">
                <a:solidFill>
                  <a:prstClr val="black"/>
                </a:solidFill>
                <a:latin typeface="Calibri" panose="020F0502020204030204"/>
              </a:rPr>
              <a:t>½ stadium left</a:t>
            </a:r>
          </a:p>
          <a:p>
            <a:pPr>
              <a:defRPr/>
            </a:pPr>
            <a:r>
              <a:rPr lang="en-GB" sz="800" b="1" dirty="0">
                <a:solidFill>
                  <a:prstClr val="black"/>
                </a:solidFill>
                <a:latin typeface="Calibri" panose="020F0502020204030204"/>
              </a:rPr>
              <a:t>Max cable Ø: 17mm</a:t>
            </a:r>
          </a:p>
          <a:p>
            <a:pPr>
              <a:defRPr/>
            </a:pPr>
            <a:r>
              <a:rPr lang="en-GB" sz="800" b="1" dirty="0">
                <a:solidFill>
                  <a:prstClr val="black"/>
                </a:solidFill>
                <a:latin typeface="Calibri" panose="020F0502020204030204"/>
              </a:rPr>
              <a:t>Min cable Ø: 10mm</a:t>
            </a:r>
          </a:p>
          <a:p>
            <a:pPr>
              <a:defRPr/>
            </a:pPr>
            <a:r>
              <a:rPr lang="en-GB" sz="800" b="1" dirty="0">
                <a:solidFill>
                  <a:prstClr val="black"/>
                </a:solidFill>
                <a:latin typeface="Calibri" panose="020F0502020204030204"/>
              </a:rPr>
              <a:t>Cross section: 6 mm² max</a:t>
            </a: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045FDCD4-D4BA-4F66-BA4C-0F3EC4E9100C}"/>
              </a:ext>
            </a:extLst>
          </p:cNvPr>
          <p:cNvSpPr txBox="1"/>
          <p:nvPr/>
        </p:nvSpPr>
        <p:spPr>
          <a:xfrm>
            <a:off x="4823856" y="4164393"/>
            <a:ext cx="1084025" cy="707886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DALI wires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Max cable Ø: 10mm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Max cable Ø: 5mm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Cross section: 2.5 mm² max</a:t>
            </a:r>
          </a:p>
        </p:txBody>
      </p:sp>
      <p:cxnSp>
        <p:nvCxnSpPr>
          <p:cNvPr id="88" name="Connecteur droit avec flèche 87">
            <a:extLst>
              <a:ext uri="{FF2B5EF4-FFF2-40B4-BE49-F238E27FC236}">
                <a16:creationId xmlns:a16="http://schemas.microsoft.com/office/drawing/2014/main" id="{235013EA-8598-4C05-AA16-2AB274CDF5FA}"/>
              </a:ext>
            </a:extLst>
          </p:cNvPr>
          <p:cNvCxnSpPr>
            <a:cxnSpLocks/>
            <a:stCxn id="87" idx="1"/>
          </p:cNvCxnSpPr>
          <p:nvPr/>
        </p:nvCxnSpPr>
        <p:spPr>
          <a:xfrm flipH="1">
            <a:off x="4527554" y="4518336"/>
            <a:ext cx="296302" cy="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27748933-B639-41FB-85E2-0D43C0AB40B0}"/>
              </a:ext>
            </a:extLst>
          </p:cNvPr>
          <p:cNvCxnSpPr>
            <a:cxnSpLocks/>
          </p:cNvCxnSpPr>
          <p:nvPr/>
        </p:nvCxnSpPr>
        <p:spPr>
          <a:xfrm>
            <a:off x="1098444" y="2802221"/>
            <a:ext cx="18088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83C66389-FF68-87CD-A00C-1E47EF25ED2C}"/>
              </a:ext>
            </a:extLst>
          </p:cNvPr>
          <p:cNvSpPr txBox="1"/>
          <p:nvPr/>
        </p:nvSpPr>
        <p:spPr>
          <a:xfrm>
            <a:off x="1763461" y="9437961"/>
            <a:ext cx="3766527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3C4DF6C-60FC-7646-8DD4-0F221F61F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6" y="8828266"/>
            <a:ext cx="368154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17</a:t>
            </a:fld>
            <a:endParaRPr lang="fr-FR"/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B81CFF77-DF80-80B5-A27A-E07F77000612}"/>
              </a:ext>
            </a:extLst>
          </p:cNvPr>
          <p:cNvGrpSpPr/>
          <p:nvPr/>
        </p:nvGrpSpPr>
        <p:grpSpPr>
          <a:xfrm>
            <a:off x="3620387" y="2302952"/>
            <a:ext cx="2539120" cy="1527549"/>
            <a:chOff x="-2708706" y="5814516"/>
            <a:chExt cx="2539120" cy="1527549"/>
          </a:xfrm>
        </p:grpSpPr>
        <p:grpSp>
          <p:nvGrpSpPr>
            <p:cNvPr id="20" name="Groupe 19">
              <a:extLst>
                <a:ext uri="{FF2B5EF4-FFF2-40B4-BE49-F238E27FC236}">
                  <a16:creationId xmlns:a16="http://schemas.microsoft.com/office/drawing/2014/main" id="{82276D12-B30A-02A1-AEEC-79D1B0942BC6}"/>
                </a:ext>
              </a:extLst>
            </p:cNvPr>
            <p:cNvGrpSpPr/>
            <p:nvPr/>
          </p:nvGrpSpPr>
          <p:grpSpPr>
            <a:xfrm>
              <a:off x="-2708706" y="6047418"/>
              <a:ext cx="2539120" cy="1294647"/>
              <a:chOff x="2449409" y="2245360"/>
              <a:chExt cx="2539120" cy="1294647"/>
            </a:xfrm>
          </p:grpSpPr>
          <p:pic>
            <p:nvPicPr>
              <p:cNvPr id="25" name="Image 24">
                <a:extLst>
                  <a:ext uri="{FF2B5EF4-FFF2-40B4-BE49-F238E27FC236}">
                    <a16:creationId xmlns:a16="http://schemas.microsoft.com/office/drawing/2014/main" id="{39ED884D-AEEF-5375-1883-1B836EAB8D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49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698754" y="2245360"/>
                <a:ext cx="1650732" cy="966183"/>
              </a:xfrm>
              <a:prstGeom prst="rect">
                <a:avLst/>
              </a:prstGeom>
            </p:spPr>
          </p:pic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11B0F088-1D70-1E78-7C94-1C6294261254}"/>
                  </a:ext>
                </a:extLst>
              </p:cNvPr>
              <p:cNvSpPr txBox="1"/>
              <p:nvPr/>
            </p:nvSpPr>
            <p:spPr>
              <a:xfrm>
                <a:off x="4374085" y="2248758"/>
                <a:ext cx="362819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en-GB" sz="500" b="1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OUTPUT</a:t>
                </a:r>
              </a:p>
              <a:p>
                <a:r>
                  <a:rPr lang="en-GB" sz="500" b="1">
                    <a:latin typeface="Verdana" panose="020B0604030504040204" pitchFamily="34" charset="0"/>
                    <a:ea typeface="Verdana" panose="020B0604030504040204" pitchFamily="34" charset="0"/>
                  </a:rPr>
                  <a:t>M32</a:t>
                </a:r>
              </a:p>
            </p:txBody>
          </p:sp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E37EC2B7-1822-F011-F257-F925C9D21028}"/>
                  </a:ext>
                </a:extLst>
              </p:cNvPr>
              <p:cNvSpPr txBox="1"/>
              <p:nvPr/>
            </p:nvSpPr>
            <p:spPr>
              <a:xfrm>
                <a:off x="4359010" y="2783619"/>
                <a:ext cx="629519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en-GB" sz="500" b="1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VENTILATION</a:t>
                </a:r>
              </a:p>
              <a:p>
                <a:r>
                  <a:rPr lang="en-GB" sz="500" b="1">
                    <a:latin typeface="Verdana" panose="020B0604030504040204" pitchFamily="34" charset="0"/>
                    <a:ea typeface="Verdana" panose="020B0604030504040204" pitchFamily="34" charset="0"/>
                  </a:rPr>
                  <a:t>VALVE</a:t>
                </a:r>
              </a:p>
            </p:txBody>
          </p:sp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A0578F82-F4D3-0397-D97F-B81929B0A6C2}"/>
                  </a:ext>
                </a:extLst>
              </p:cNvPr>
              <p:cNvSpPr txBox="1"/>
              <p:nvPr/>
            </p:nvSpPr>
            <p:spPr>
              <a:xfrm>
                <a:off x="3558910" y="3190287"/>
                <a:ext cx="629519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en-GB" sz="500" b="1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WATERPROOF</a:t>
                </a:r>
              </a:p>
              <a:p>
                <a:r>
                  <a:rPr lang="en-GB" sz="500" b="1">
                    <a:latin typeface="Verdana" panose="020B0604030504040204" pitchFamily="34" charset="0"/>
                    <a:ea typeface="Verdana" panose="020B0604030504040204" pitchFamily="34" charset="0"/>
                  </a:rPr>
                  <a:t>PLUG</a:t>
                </a:r>
              </a:p>
            </p:txBody>
          </p:sp>
          <p:sp>
            <p:nvSpPr>
              <p:cNvPr id="29" name="ZoneTexte 28">
                <a:extLst>
                  <a:ext uri="{FF2B5EF4-FFF2-40B4-BE49-F238E27FC236}">
                    <a16:creationId xmlns:a16="http://schemas.microsoft.com/office/drawing/2014/main" id="{20BCC20E-8C91-8FCE-3194-302B4E439A45}"/>
                  </a:ext>
                </a:extLst>
              </p:cNvPr>
              <p:cNvSpPr txBox="1"/>
              <p:nvPr/>
            </p:nvSpPr>
            <p:spPr>
              <a:xfrm>
                <a:off x="2812227" y="3215751"/>
                <a:ext cx="629519" cy="32425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en-GB" sz="500" b="1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DALI/DMX RELAUNCH</a:t>
                </a:r>
              </a:p>
              <a:p>
                <a:r>
                  <a:rPr lang="en-GB" sz="500" b="1">
                    <a:latin typeface="Verdana" panose="020B0604030504040204" pitchFamily="34" charset="0"/>
                    <a:ea typeface="Verdana" panose="020B0604030504040204" pitchFamily="34" charset="0"/>
                  </a:rPr>
                  <a:t>M16</a:t>
                </a:r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531EF669-18B8-C7E9-03EB-29003521B08D}"/>
                  </a:ext>
                </a:extLst>
              </p:cNvPr>
              <p:cNvSpPr txBox="1"/>
              <p:nvPr/>
            </p:nvSpPr>
            <p:spPr>
              <a:xfrm>
                <a:off x="2449409" y="2786083"/>
                <a:ext cx="249346" cy="2473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46800" rIns="0" anchor="ctr" anchorCtr="0">
                <a:spAutoFit/>
              </a:bodyPr>
              <a:lstStyle/>
              <a:p>
                <a:r>
                  <a:rPr lang="en-GB" sz="500" b="1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INPUT</a:t>
                </a:r>
              </a:p>
              <a:p>
                <a:r>
                  <a:rPr lang="en-GB" sz="500" b="1">
                    <a:latin typeface="Verdana" panose="020B0604030504040204" pitchFamily="34" charset="0"/>
                    <a:ea typeface="Verdana" panose="020B0604030504040204" pitchFamily="34" charset="0"/>
                  </a:rPr>
                  <a:t>M25</a:t>
                </a:r>
              </a:p>
            </p:txBody>
          </p:sp>
        </p:grp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63C5D695-1FC0-3F54-B5E9-3F67CD10E7E7}"/>
                </a:ext>
              </a:extLst>
            </p:cNvPr>
            <p:cNvSpPr txBox="1"/>
            <p:nvPr/>
          </p:nvSpPr>
          <p:spPr>
            <a:xfrm>
              <a:off x="-2015229" y="5814516"/>
              <a:ext cx="408346" cy="24731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46800" rIns="0" anchor="ctr" anchorCtr="0">
              <a:spAutoFit/>
            </a:bodyPr>
            <a:lstStyle/>
            <a:p>
              <a:r>
                <a:rPr lang="en-GB" sz="500" b="1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DALI/DMX</a:t>
              </a:r>
            </a:p>
            <a:p>
              <a:r>
                <a:rPr lang="en-GB" sz="500" b="1">
                  <a:latin typeface="Verdana" panose="020B0604030504040204" pitchFamily="34" charset="0"/>
                  <a:ea typeface="Verdana" panose="020B0604030504040204" pitchFamily="34" charset="0"/>
                </a:rPr>
                <a:t>M16</a:t>
              </a:r>
            </a:p>
          </p:txBody>
        </p: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828C66F5-42C8-8158-0983-ED68D46DDB4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2297129" y="6216650"/>
              <a:ext cx="457505" cy="60396"/>
            </a:xfrm>
            <a:prstGeom prst="line">
              <a:avLst/>
            </a:prstGeom>
            <a:ln w="28575">
              <a:solidFill>
                <a:srgbClr val="9A9D9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D39B1FA1-489F-DB6A-3216-5387504035B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-2475046" y="6196852"/>
              <a:ext cx="107647" cy="1190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92A15B15-C527-C000-09BE-452BC5AEADC3}"/>
                </a:ext>
              </a:extLst>
            </p:cNvPr>
            <p:cNvCxnSpPr>
              <a:cxnSpLocks/>
            </p:cNvCxnSpPr>
            <p:nvPr/>
          </p:nvCxnSpPr>
          <p:spPr>
            <a:xfrm>
              <a:off x="-1772911" y="5977443"/>
              <a:ext cx="124062" cy="300886"/>
            </a:xfrm>
            <a:prstGeom prst="line">
              <a:avLst/>
            </a:prstGeom>
            <a:ln w="63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E377A0B9-CBDF-4B11-845E-C3EEA57C654D}"/>
              </a:ext>
            </a:extLst>
          </p:cNvPr>
          <p:cNvCxnSpPr>
            <a:cxnSpLocks/>
          </p:cNvCxnSpPr>
          <p:nvPr/>
        </p:nvCxnSpPr>
        <p:spPr>
          <a:xfrm>
            <a:off x="4269384" y="3020370"/>
            <a:ext cx="20954" cy="2563165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D7054D55-C36B-4BA7-4DF0-0F89E67BE662}"/>
              </a:ext>
            </a:extLst>
          </p:cNvPr>
          <p:cNvCxnSpPr>
            <a:cxnSpLocks/>
          </p:cNvCxnSpPr>
          <p:nvPr/>
        </p:nvCxnSpPr>
        <p:spPr>
          <a:xfrm>
            <a:off x="4508511" y="2804661"/>
            <a:ext cx="0" cy="37875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AB94A98D-73EA-DA8D-794D-3A164F836718}"/>
              </a:ext>
            </a:extLst>
          </p:cNvPr>
          <p:cNvCxnSpPr>
            <a:cxnSpLocks/>
          </p:cNvCxnSpPr>
          <p:nvPr/>
        </p:nvCxnSpPr>
        <p:spPr>
          <a:xfrm>
            <a:off x="4489469" y="2809424"/>
            <a:ext cx="18088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6E2C3F05-28A9-BFFC-D1AC-0521B01E41B2}"/>
              </a:ext>
            </a:extLst>
          </p:cNvPr>
          <p:cNvCxnSpPr>
            <a:cxnSpLocks/>
          </p:cNvCxnSpPr>
          <p:nvPr/>
        </p:nvCxnSpPr>
        <p:spPr>
          <a:xfrm flipH="1">
            <a:off x="4068334" y="5567660"/>
            <a:ext cx="222004" cy="0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79959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e 31">
            <a:extLst>
              <a:ext uri="{FF2B5EF4-FFF2-40B4-BE49-F238E27FC236}">
                <a16:creationId xmlns:a16="http://schemas.microsoft.com/office/drawing/2014/main" id="{00254FDB-D677-4F80-8635-A2E428B5EBBA}"/>
              </a:ext>
            </a:extLst>
          </p:cNvPr>
          <p:cNvGrpSpPr/>
          <p:nvPr/>
        </p:nvGrpSpPr>
        <p:grpSpPr>
          <a:xfrm>
            <a:off x="449471" y="513960"/>
            <a:ext cx="6152659" cy="360142"/>
            <a:chOff x="-2044460" y="628184"/>
            <a:chExt cx="360000" cy="411152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66A2A64-BDF5-44F9-809A-7E074376CFAA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8D29DC1-DD69-42FE-B82E-4A845C23FAFB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111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POWER SUPPLY INSTALLATION IN A CABINET</a:t>
              </a:r>
            </a:p>
          </p:txBody>
        </p:sp>
      </p:grpSp>
      <p:sp>
        <p:nvSpPr>
          <p:cNvPr id="36" name="ZoneTexte 35">
            <a:extLst>
              <a:ext uri="{FF2B5EF4-FFF2-40B4-BE49-F238E27FC236}">
                <a16:creationId xmlns:a16="http://schemas.microsoft.com/office/drawing/2014/main" id="{BE5EDB67-562E-4496-8639-70E7EAEC3A56}"/>
              </a:ext>
            </a:extLst>
          </p:cNvPr>
          <p:cNvSpPr txBox="1"/>
          <p:nvPr/>
        </p:nvSpPr>
        <p:spPr>
          <a:xfrm>
            <a:off x="652106" y="7533355"/>
            <a:ext cx="5515418" cy="161582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100"/>
              <a:t>The distance between the control boxes and the side walls is recommended as shown in the drawing.</a:t>
            </a:r>
          </a:p>
          <a:p>
            <a:endParaRPr lang="fr-FR" sz="1100" dirty="0"/>
          </a:p>
          <a:p>
            <a:r>
              <a:rPr lang="en-GB" sz="1100"/>
              <a:t>Carry out thermal tests in real installation and application conditions and guarantee that the box temperature is below 80°C guaranteed Tc.</a:t>
            </a:r>
          </a:p>
          <a:p>
            <a:endParaRPr lang="fr-FR" sz="1100" dirty="0"/>
          </a:p>
          <a:p>
            <a:r>
              <a:rPr lang="en-GB" sz="1100"/>
              <a:t>It is suggested that you select a painted cabinet enclosure with a high reflectance ratio to reduce solar radiant heat.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D3779F0-4AC1-BA82-EB24-437865DF2F1A}"/>
              </a:ext>
            </a:extLst>
          </p:cNvPr>
          <p:cNvSpPr txBox="1"/>
          <p:nvPr/>
        </p:nvSpPr>
        <p:spPr>
          <a:xfrm>
            <a:off x="1763461" y="9437961"/>
            <a:ext cx="3670387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4AFA071-3A24-2B3A-9423-683B6EFF3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5" y="8828266"/>
            <a:ext cx="378545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18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AF64202-3316-20E8-6D7C-2928186ED8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1208" y="946981"/>
            <a:ext cx="3017213" cy="368006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E6B569E-48BB-076F-707D-E01377DBE51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1317" y="4582704"/>
            <a:ext cx="3656993" cy="2806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5934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e 31">
            <a:extLst>
              <a:ext uri="{FF2B5EF4-FFF2-40B4-BE49-F238E27FC236}">
                <a16:creationId xmlns:a16="http://schemas.microsoft.com/office/drawing/2014/main" id="{00254FDB-D677-4F80-8635-A2E428B5EBBA}"/>
              </a:ext>
            </a:extLst>
          </p:cNvPr>
          <p:cNvGrpSpPr/>
          <p:nvPr/>
        </p:nvGrpSpPr>
        <p:grpSpPr>
          <a:xfrm>
            <a:off x="449471" y="513961"/>
            <a:ext cx="6152659" cy="359863"/>
            <a:chOff x="-2044460" y="628184"/>
            <a:chExt cx="360000" cy="410833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66A2A64-BDF5-44F9-809A-7E074376CFAA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8D29DC1-DD69-42FE-B82E-4A845C23FAFB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3865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POLE FOOT INSTALLATION</a:t>
              </a:r>
            </a:p>
          </p:txBody>
        </p:sp>
      </p:grpSp>
      <p:sp>
        <p:nvSpPr>
          <p:cNvPr id="35" name="ZoneTexte 34">
            <a:extLst>
              <a:ext uri="{FF2B5EF4-FFF2-40B4-BE49-F238E27FC236}">
                <a16:creationId xmlns:a16="http://schemas.microsoft.com/office/drawing/2014/main" id="{C9852E56-27B3-44DB-8060-F284380D30B6}"/>
              </a:ext>
            </a:extLst>
          </p:cNvPr>
          <p:cNvSpPr txBox="1"/>
          <p:nvPr/>
        </p:nvSpPr>
        <p:spPr>
          <a:xfrm>
            <a:off x="2434364" y="1013747"/>
            <a:ext cx="2163036" cy="6001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 i="1" dirty="0"/>
              <a:t>Part number1 and hardware supplied with the remote power supply option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C7F1ECF-C8CC-FF70-FDEF-F81B3CC61351}"/>
              </a:ext>
            </a:extLst>
          </p:cNvPr>
          <p:cNvSpPr txBox="1"/>
          <p:nvPr/>
        </p:nvSpPr>
        <p:spPr>
          <a:xfrm>
            <a:off x="1763461" y="9437961"/>
            <a:ext cx="3670387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0EBAE4F-5000-AF89-FAD1-C82227F23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5" y="8828266"/>
            <a:ext cx="451281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19</a:t>
            </a:fld>
            <a:endParaRPr lang="fr-FR"/>
          </a:p>
        </p:txBody>
      </p:sp>
      <p:grpSp>
        <p:nvGrpSpPr>
          <p:cNvPr id="84" name="Groupe 83">
            <a:extLst>
              <a:ext uri="{FF2B5EF4-FFF2-40B4-BE49-F238E27FC236}">
                <a16:creationId xmlns:a16="http://schemas.microsoft.com/office/drawing/2014/main" id="{09266174-EED3-8D7E-BB68-4A4298C02F0F}"/>
              </a:ext>
            </a:extLst>
          </p:cNvPr>
          <p:cNvGrpSpPr/>
          <p:nvPr/>
        </p:nvGrpSpPr>
        <p:grpSpPr>
          <a:xfrm>
            <a:off x="495580" y="1768123"/>
            <a:ext cx="6130680" cy="6534518"/>
            <a:chOff x="495580" y="1768123"/>
            <a:chExt cx="6130680" cy="6534518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4540BB8E-5AAB-4699-8560-CD613B940F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1604" y="1768123"/>
              <a:ext cx="5774802" cy="6534518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8A5555E0-D383-4DCE-AD25-578E544E7265}"/>
                </a:ext>
              </a:extLst>
            </p:cNvPr>
            <p:cNvSpPr/>
            <p:nvPr/>
          </p:nvSpPr>
          <p:spPr>
            <a:xfrm>
              <a:off x="3939309" y="7100679"/>
              <a:ext cx="1875559" cy="11949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8AE11DF-ED30-2FC5-35EA-8B42B36D3064}"/>
                </a:ext>
              </a:extLst>
            </p:cNvPr>
            <p:cNvSpPr/>
            <p:nvPr/>
          </p:nvSpPr>
          <p:spPr>
            <a:xfrm>
              <a:off x="3233738" y="7847971"/>
              <a:ext cx="371475" cy="76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91A21D63-8381-FB77-8F4C-D6A8A95FCA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-458146" y="4049045"/>
              <a:ext cx="3978322" cy="1927308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12E7F800-742B-7E16-1B56-802E1866CF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9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564642" y="4701014"/>
              <a:ext cx="4041159" cy="849583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5CE6B57-676E-2241-31FE-FB4CF3FF4183}"/>
                </a:ext>
              </a:extLst>
            </p:cNvPr>
            <p:cNvSpPr/>
            <p:nvPr/>
          </p:nvSpPr>
          <p:spPr>
            <a:xfrm>
              <a:off x="2447179" y="2530841"/>
              <a:ext cx="232521" cy="14252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17B4FE7-6822-C24A-4AF7-7BAE4AA9515F}"/>
                </a:ext>
              </a:extLst>
            </p:cNvPr>
            <p:cNvSpPr/>
            <p:nvPr/>
          </p:nvSpPr>
          <p:spPr>
            <a:xfrm>
              <a:off x="5027901" y="4527427"/>
              <a:ext cx="1598359" cy="29983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323A9DA-D15F-100A-B786-FD5403D6A0EC}"/>
                </a:ext>
              </a:extLst>
            </p:cNvPr>
            <p:cNvSpPr/>
            <p:nvPr/>
          </p:nvSpPr>
          <p:spPr>
            <a:xfrm>
              <a:off x="4302283" y="2511791"/>
              <a:ext cx="232521" cy="44900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0E657FC-DC5E-D324-F559-ADD71CE7B303}"/>
                </a:ext>
              </a:extLst>
            </p:cNvPr>
            <p:cNvSpPr/>
            <p:nvPr/>
          </p:nvSpPr>
          <p:spPr>
            <a:xfrm>
              <a:off x="3946145" y="6900709"/>
              <a:ext cx="371475" cy="76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88EA598-0F7B-CC78-8F0C-D48FEEBC2631}"/>
                </a:ext>
              </a:extLst>
            </p:cNvPr>
            <p:cNvSpPr/>
            <p:nvPr/>
          </p:nvSpPr>
          <p:spPr>
            <a:xfrm>
              <a:off x="3032080" y="6698621"/>
              <a:ext cx="371475" cy="76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F6E5258-CF7B-8E41-4D2D-E0454EDFC46A}"/>
                </a:ext>
              </a:extLst>
            </p:cNvPr>
            <p:cNvSpPr/>
            <p:nvPr/>
          </p:nvSpPr>
          <p:spPr>
            <a:xfrm>
              <a:off x="2223226" y="2497643"/>
              <a:ext cx="371475" cy="768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690319E-EFAC-791C-1409-90C763E3B1AB}"/>
                </a:ext>
              </a:extLst>
            </p:cNvPr>
            <p:cNvSpPr/>
            <p:nvPr/>
          </p:nvSpPr>
          <p:spPr>
            <a:xfrm>
              <a:off x="645577" y="1894395"/>
              <a:ext cx="524684" cy="11291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385E348-7894-32E1-1E3E-A87B9A73C8E0}"/>
                </a:ext>
              </a:extLst>
            </p:cNvPr>
            <p:cNvSpPr/>
            <p:nvPr/>
          </p:nvSpPr>
          <p:spPr>
            <a:xfrm>
              <a:off x="1162049" y="2434309"/>
              <a:ext cx="188119" cy="5326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C51881A-0584-1548-2186-8E054CFA9A3F}"/>
                </a:ext>
              </a:extLst>
            </p:cNvPr>
            <p:cNvSpPr/>
            <p:nvPr/>
          </p:nvSpPr>
          <p:spPr>
            <a:xfrm>
              <a:off x="2006601" y="2422252"/>
              <a:ext cx="188119" cy="5326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68FC5505-F013-8C73-1796-E369FC4B99D1}"/>
                </a:ext>
              </a:extLst>
            </p:cNvPr>
            <p:cNvSpPr txBox="1"/>
            <p:nvPr/>
          </p:nvSpPr>
          <p:spPr>
            <a:xfrm rot="16200000">
              <a:off x="3954646" y="4813570"/>
              <a:ext cx="345891" cy="108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 anchorCtr="0">
              <a:spAutoFit/>
            </a:bodyPr>
            <a:lstStyle/>
            <a:p>
              <a:r>
                <a:rPr lang="en-GB" sz="600"/>
                <a:t>525</a:t>
              </a:r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685A3297-803D-340A-29D0-00C7BAD28C3C}"/>
                </a:ext>
              </a:extLst>
            </p:cNvPr>
            <p:cNvSpPr txBox="1"/>
            <p:nvPr/>
          </p:nvSpPr>
          <p:spPr>
            <a:xfrm rot="16200000">
              <a:off x="604016" y="4716174"/>
              <a:ext cx="360750" cy="1764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bIns="0" rtlCol="0" anchor="b" anchorCtr="0">
              <a:spAutoFit/>
            </a:bodyPr>
            <a:lstStyle/>
            <a:p>
              <a:r>
                <a:rPr lang="en-GB" sz="600"/>
                <a:t>480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D8AC0D4-2202-16F4-507B-50D0A4B1AD2A}"/>
                </a:ext>
              </a:extLst>
            </p:cNvPr>
            <p:cNvSpPr/>
            <p:nvPr/>
          </p:nvSpPr>
          <p:spPr>
            <a:xfrm>
              <a:off x="888386" y="4538057"/>
              <a:ext cx="188119" cy="5326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9F322E09-A763-D07B-D0C6-2915B38F10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84625" y="6173206"/>
              <a:ext cx="324587" cy="70975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E8E3C08-9159-ED5E-59FD-042689136F87}"/>
                </a:ext>
              </a:extLst>
            </p:cNvPr>
            <p:cNvSpPr/>
            <p:nvPr/>
          </p:nvSpPr>
          <p:spPr>
            <a:xfrm>
              <a:off x="3219562" y="1770603"/>
              <a:ext cx="897184" cy="2315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F72842F-7EBC-63F0-D831-5CF787B20C2A}"/>
                </a:ext>
              </a:extLst>
            </p:cNvPr>
            <p:cNvSpPr/>
            <p:nvPr/>
          </p:nvSpPr>
          <p:spPr>
            <a:xfrm>
              <a:off x="3905477" y="1957747"/>
              <a:ext cx="188119" cy="5826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A8C106EC-6112-6DC1-86F5-D01C3E008704}"/>
                </a:ext>
              </a:extLst>
            </p:cNvPr>
            <p:cNvSpPr/>
            <p:nvPr/>
          </p:nvSpPr>
          <p:spPr>
            <a:xfrm>
              <a:off x="3886108" y="2555346"/>
              <a:ext cx="188119" cy="5574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3DB40616-1684-DF4B-63B0-CEB2CEBA30A8}"/>
                </a:ext>
              </a:extLst>
            </p:cNvPr>
            <p:cNvSpPr txBox="1"/>
            <p:nvPr/>
          </p:nvSpPr>
          <p:spPr>
            <a:xfrm rot="16200000">
              <a:off x="384455" y="4733741"/>
              <a:ext cx="360750" cy="138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bIns="0" rtlCol="0" anchor="b" anchorCtr="0">
              <a:spAutoFit/>
            </a:bodyPr>
            <a:lstStyle/>
            <a:p>
              <a:r>
                <a:rPr lang="en-GB" sz="600"/>
                <a:t>500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0930EFE-E2E5-625D-78F9-1FBB927AAA0C}"/>
                </a:ext>
              </a:extLst>
            </p:cNvPr>
            <p:cNvSpPr/>
            <p:nvPr/>
          </p:nvSpPr>
          <p:spPr>
            <a:xfrm>
              <a:off x="3955789" y="3106009"/>
              <a:ext cx="232521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EC479BFF-1FD5-1612-8777-8B529442A6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82664" y="3130551"/>
              <a:ext cx="1119619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CDDBD081-F4DB-6512-A2BF-EA6C10697C7F}"/>
                </a:ext>
              </a:extLst>
            </p:cNvPr>
            <p:cNvSpPr/>
            <p:nvPr/>
          </p:nvSpPr>
          <p:spPr>
            <a:xfrm>
              <a:off x="3082089" y="6785871"/>
              <a:ext cx="763481" cy="1547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494E3AEC-4588-CCA5-D1A7-3283CF30D839}"/>
                </a:ext>
              </a:extLst>
            </p:cNvPr>
            <p:cNvSpPr/>
            <p:nvPr/>
          </p:nvSpPr>
          <p:spPr>
            <a:xfrm>
              <a:off x="3758106" y="6390589"/>
              <a:ext cx="427977" cy="5920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C8DBE2B6-834E-B89E-D02D-65AE907CAF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88408" y="6732272"/>
              <a:ext cx="669878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7BDC8F58-6A74-90BC-DCED-1F570ADDFCDC}"/>
                </a:ext>
              </a:extLst>
            </p:cNvPr>
            <p:cNvSpPr/>
            <p:nvPr/>
          </p:nvSpPr>
          <p:spPr>
            <a:xfrm>
              <a:off x="1303906" y="6775450"/>
              <a:ext cx="763481" cy="1547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CCFD7972-CB7D-B485-3085-C1A4F6EC58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3424669" y="6603783"/>
              <a:ext cx="77442" cy="635788"/>
            </a:xfrm>
            <a:prstGeom prst="rect">
              <a:avLst/>
            </a:prstGeom>
          </p:spPr>
        </p:pic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78658210-9A67-A997-7697-6328A22988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45496" y="6627497"/>
              <a:ext cx="0" cy="350041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B6357696-43B5-94C3-EA82-B43116E3BB9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81290" y="6404644"/>
              <a:ext cx="0" cy="55575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ZoneTexte 56">
              <a:extLst>
                <a:ext uri="{FF2B5EF4-FFF2-40B4-BE49-F238E27FC236}">
                  <a16:creationId xmlns:a16="http://schemas.microsoft.com/office/drawing/2014/main" id="{7256499E-1D75-0D7C-7634-AA1FFB3C93CB}"/>
                </a:ext>
              </a:extLst>
            </p:cNvPr>
            <p:cNvSpPr txBox="1"/>
            <p:nvPr/>
          </p:nvSpPr>
          <p:spPr>
            <a:xfrm>
              <a:off x="3321242" y="6807965"/>
              <a:ext cx="288000" cy="108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 anchorCtr="0">
              <a:spAutoFit/>
            </a:bodyPr>
            <a:lstStyle/>
            <a:p>
              <a:r>
                <a:rPr lang="en-GB" sz="600"/>
                <a:t>90</a:t>
              </a:r>
            </a:p>
          </p:txBody>
        </p:sp>
        <p:pic>
          <p:nvPicPr>
            <p:cNvPr id="58" name="Image 57">
              <a:extLst>
                <a:ext uri="{FF2B5EF4-FFF2-40B4-BE49-F238E27FC236}">
                  <a16:creationId xmlns:a16="http://schemas.microsoft.com/office/drawing/2014/main" id="{44AE04F0-A406-E32D-938E-3042BB9193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16731" y="6841331"/>
              <a:ext cx="905338" cy="62409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4B18E59-0F1F-95FD-5F1B-228776132FB7}"/>
                </a:ext>
              </a:extLst>
            </p:cNvPr>
            <p:cNvSpPr/>
            <p:nvPr/>
          </p:nvSpPr>
          <p:spPr>
            <a:xfrm>
              <a:off x="1337123" y="6987060"/>
              <a:ext cx="763481" cy="1547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id="{066F3DE0-DD9B-5C2D-3408-19AB8AE9F926}"/>
                </a:ext>
              </a:extLst>
            </p:cNvPr>
            <p:cNvSpPr txBox="1"/>
            <p:nvPr/>
          </p:nvSpPr>
          <p:spPr>
            <a:xfrm>
              <a:off x="1531014" y="6699726"/>
              <a:ext cx="331123" cy="144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 anchorCtr="0">
              <a:spAutoFit/>
            </a:bodyPr>
            <a:lstStyle/>
            <a:p>
              <a:r>
                <a:rPr lang="en-GB" sz="600"/>
                <a:t>134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731D1132-0220-7EFB-E613-5329BA23EFE5}"/>
                </a:ext>
              </a:extLst>
            </p:cNvPr>
            <p:cNvSpPr/>
            <p:nvPr/>
          </p:nvSpPr>
          <p:spPr>
            <a:xfrm>
              <a:off x="1498694" y="2254739"/>
              <a:ext cx="763481" cy="72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FC87594D-08A1-8F45-C933-0DB675314D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97895" y="1873512"/>
              <a:ext cx="0" cy="555754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4" name="Image 63">
              <a:extLst>
                <a:ext uri="{FF2B5EF4-FFF2-40B4-BE49-F238E27FC236}">
                  <a16:creationId xmlns:a16="http://schemas.microsoft.com/office/drawing/2014/main" id="{62BA5F99-973F-8D63-F228-0490EE9DDA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927382" y="2049701"/>
              <a:ext cx="77442" cy="462862"/>
            </a:xfrm>
            <a:prstGeom prst="rect">
              <a:avLst/>
            </a:prstGeom>
          </p:spPr>
        </p:pic>
        <p:sp>
          <p:nvSpPr>
            <p:cNvPr id="63" name="ZoneTexte 62">
              <a:extLst>
                <a:ext uri="{FF2B5EF4-FFF2-40B4-BE49-F238E27FC236}">
                  <a16:creationId xmlns:a16="http://schemas.microsoft.com/office/drawing/2014/main" id="{E08F3FE1-BDF3-4D6B-A0A6-BF0790DFC352}"/>
                </a:ext>
              </a:extLst>
            </p:cNvPr>
            <p:cNvSpPr txBox="1"/>
            <p:nvPr/>
          </p:nvSpPr>
          <p:spPr>
            <a:xfrm>
              <a:off x="1820397" y="2167064"/>
              <a:ext cx="288000" cy="108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 anchorCtr="0">
              <a:spAutoFit/>
            </a:bodyPr>
            <a:lstStyle/>
            <a:p>
              <a:r>
                <a:rPr lang="en-GB" sz="600"/>
                <a:t>65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A55C3BDB-1C19-BA2F-8C3F-0D34132A95AF}"/>
                </a:ext>
              </a:extLst>
            </p:cNvPr>
            <p:cNvSpPr/>
            <p:nvPr/>
          </p:nvSpPr>
          <p:spPr>
            <a:xfrm>
              <a:off x="2186508" y="1897892"/>
              <a:ext cx="540416" cy="11532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6" name="ZoneTexte 65">
              <a:extLst>
                <a:ext uri="{FF2B5EF4-FFF2-40B4-BE49-F238E27FC236}">
                  <a16:creationId xmlns:a16="http://schemas.microsoft.com/office/drawing/2014/main" id="{8CFB6702-C27C-E47C-A4BC-740ABA127ED7}"/>
                </a:ext>
              </a:extLst>
            </p:cNvPr>
            <p:cNvSpPr txBox="1"/>
            <p:nvPr/>
          </p:nvSpPr>
          <p:spPr>
            <a:xfrm rot="16200000">
              <a:off x="2123078" y="3714630"/>
              <a:ext cx="345891" cy="108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 anchorCtr="0">
              <a:spAutoFit/>
            </a:bodyPr>
            <a:lstStyle/>
            <a:p>
              <a:r>
                <a:rPr lang="en-GB" sz="600"/>
                <a:t>210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4AA2351D-72F8-D238-F372-471C08641B90}"/>
                </a:ext>
              </a:extLst>
            </p:cNvPr>
            <p:cNvSpPr/>
            <p:nvPr/>
          </p:nvSpPr>
          <p:spPr>
            <a:xfrm>
              <a:off x="2388328" y="3168744"/>
              <a:ext cx="232521" cy="12769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2D92458D-A8B6-70C9-EB10-78D48DEE989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50422" y="1847850"/>
              <a:ext cx="0" cy="1175688"/>
            </a:xfrm>
            <a:prstGeom prst="line">
              <a:avLst/>
            </a:prstGeom>
            <a:ln w="63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8418F3A4-DC00-3396-4448-EBF5292C7E5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98967" y="1863987"/>
              <a:ext cx="0" cy="1175688"/>
            </a:xfrm>
            <a:prstGeom prst="line">
              <a:avLst/>
            </a:prstGeom>
            <a:ln w="63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67E55D49-2A6E-FD4D-F888-8C46F8BA62D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34672" y="2249100"/>
              <a:ext cx="0" cy="2237175"/>
            </a:xfrm>
            <a:prstGeom prst="line">
              <a:avLst/>
            </a:prstGeom>
            <a:ln w="63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63D812E5-907C-0BA0-5A3C-D0FAD57D409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40622" y="2562906"/>
              <a:ext cx="944994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283C88DE-1F49-157F-43C8-6B873FACCC38}"/>
                </a:ext>
              </a:extLst>
            </p:cNvPr>
            <p:cNvCxnSpPr>
              <a:cxnSpLocks/>
            </p:cNvCxnSpPr>
            <p:nvPr/>
          </p:nvCxnSpPr>
          <p:spPr>
            <a:xfrm>
              <a:off x="4202596" y="3148305"/>
              <a:ext cx="20271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DDC23D85-3741-036F-9F07-53EE016A72E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85649" y="2429397"/>
              <a:ext cx="0" cy="12525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2975A08-DAC9-7FF2-B84E-8F2BFC4C00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791635"/>
              </p:ext>
            </p:extLst>
          </p:nvPr>
        </p:nvGraphicFramePr>
        <p:xfrm>
          <a:off x="1696575" y="7356829"/>
          <a:ext cx="2259213" cy="9691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8882">
                  <a:extLst>
                    <a:ext uri="{9D8B030D-6E8A-4147-A177-3AD203B41FA5}">
                      <a16:colId xmlns:a16="http://schemas.microsoft.com/office/drawing/2014/main" val="1980928878"/>
                    </a:ext>
                  </a:extLst>
                </a:gridCol>
                <a:gridCol w="235324">
                  <a:extLst>
                    <a:ext uri="{9D8B030D-6E8A-4147-A177-3AD203B41FA5}">
                      <a16:colId xmlns:a16="http://schemas.microsoft.com/office/drawing/2014/main" val="3201475715"/>
                    </a:ext>
                  </a:extLst>
                </a:gridCol>
                <a:gridCol w="1785007">
                  <a:extLst>
                    <a:ext uri="{9D8B030D-6E8A-4147-A177-3AD203B41FA5}">
                      <a16:colId xmlns:a16="http://schemas.microsoft.com/office/drawing/2014/main" val="823449605"/>
                    </a:ext>
                  </a:extLst>
                </a:gridCol>
              </a:tblGrid>
              <a:tr h="15620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</a:rPr>
                        <a:t>STAINLESS STEEL H8 NUT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8859263"/>
                  </a:ext>
                </a:extLst>
              </a:tr>
              <a:tr h="1525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</a:rPr>
                        <a:t>STAINLESS STEEL 8 CONTACT WASHER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198432"/>
                  </a:ext>
                </a:extLst>
              </a:tr>
              <a:tr h="1525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</a:rPr>
                        <a:t>STAINLESS STEEL CHC M8X20-20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4566429"/>
                  </a:ext>
                </a:extLst>
              </a:tr>
              <a:tr h="1525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</a:rPr>
                        <a:t>POWER SUPPLY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209436"/>
                  </a:ext>
                </a:extLst>
              </a:tr>
              <a:tr h="15257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</a:rPr>
                        <a:t>SPL KERIS 5-6 POLE FOOT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515242"/>
                  </a:ext>
                </a:extLst>
              </a:tr>
              <a:tr h="1722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</a:rPr>
                        <a:t>PART NO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</a:rPr>
                        <a:t>QTY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 dirty="0">
                          <a:effectLst/>
                        </a:rPr>
                        <a:t>NAME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6395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4518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F8E8B3C1-D192-4CFB-8EA0-1708D0CEAB57}"/>
              </a:ext>
            </a:extLst>
          </p:cNvPr>
          <p:cNvCxnSpPr>
            <a:cxnSpLocks/>
          </p:cNvCxnSpPr>
          <p:nvPr/>
        </p:nvCxnSpPr>
        <p:spPr>
          <a:xfrm>
            <a:off x="231866" y="479502"/>
            <a:ext cx="6380301" cy="0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/>
          <p:cNvSpPr txBox="1"/>
          <p:nvPr/>
        </p:nvSpPr>
        <p:spPr>
          <a:xfrm>
            <a:off x="382138" y="8735700"/>
            <a:ext cx="6116294" cy="24622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500" dirty="0"/>
              <a:t>La source </a:t>
            </a:r>
            <a:r>
              <a:rPr lang="en-GB" sz="500" dirty="0" err="1"/>
              <a:t>lumineuse</a:t>
            </a:r>
            <a:r>
              <a:rPr lang="en-GB" sz="500" dirty="0"/>
              <a:t> </a:t>
            </a:r>
            <a:r>
              <a:rPr lang="en-GB" sz="500" dirty="0" err="1"/>
              <a:t>contenue</a:t>
            </a:r>
            <a:r>
              <a:rPr lang="en-GB" sz="500" dirty="0"/>
              <a:t> dans </a:t>
            </a:r>
            <a:r>
              <a:rPr lang="en-GB" sz="500" dirty="0" err="1"/>
              <a:t>ce</a:t>
            </a:r>
            <a:r>
              <a:rPr lang="en-GB" sz="500" dirty="0"/>
              <a:t> luminaire ne doit </a:t>
            </a:r>
            <a:r>
              <a:rPr lang="en-GB" sz="500" dirty="0" err="1"/>
              <a:t>être</a:t>
            </a:r>
            <a:r>
              <a:rPr lang="en-GB" sz="500" dirty="0"/>
              <a:t> </a:t>
            </a:r>
            <a:r>
              <a:rPr lang="en-GB" sz="500" dirty="0" err="1"/>
              <a:t>remplacée</a:t>
            </a:r>
            <a:r>
              <a:rPr lang="en-GB" sz="500" dirty="0"/>
              <a:t> que par le fabricant </a:t>
            </a:r>
            <a:r>
              <a:rPr lang="en-GB" sz="500" dirty="0" err="1"/>
              <a:t>ou</a:t>
            </a:r>
            <a:r>
              <a:rPr lang="en-GB" sz="500" dirty="0"/>
              <a:t> son agent de maintenance </a:t>
            </a:r>
            <a:r>
              <a:rPr lang="en-GB" sz="500" dirty="0" err="1"/>
              <a:t>ou</a:t>
            </a:r>
            <a:r>
              <a:rPr lang="en-GB" sz="500" dirty="0"/>
              <a:t> </a:t>
            </a:r>
            <a:r>
              <a:rPr lang="en-GB" sz="500" dirty="0" err="1"/>
              <a:t>une</a:t>
            </a:r>
            <a:r>
              <a:rPr lang="en-GB" sz="500" dirty="0"/>
              <a:t> </a:t>
            </a:r>
            <a:r>
              <a:rPr lang="en-GB" sz="500" dirty="0" err="1"/>
              <a:t>personne</a:t>
            </a:r>
            <a:r>
              <a:rPr lang="en-GB" sz="500" dirty="0"/>
              <a:t> de qualification </a:t>
            </a:r>
            <a:r>
              <a:rPr lang="en-GB" sz="500" dirty="0" err="1"/>
              <a:t>équivalente</a:t>
            </a:r>
            <a:r>
              <a:rPr lang="en-GB" sz="500" dirty="0"/>
              <a:t>.</a:t>
            </a:r>
          </a:p>
          <a:p>
            <a:r>
              <a:rPr lang="en-GB" sz="500" dirty="0"/>
              <a:t>The lighting part included in this luminaire must be maintained by the manufacturer, an authorised service agent or a person with similar technical qualification.</a:t>
            </a:r>
          </a:p>
        </p:txBody>
      </p:sp>
      <p:sp>
        <p:nvSpPr>
          <p:cNvPr id="9" name="Rectangle à coins arrondis 91">
            <a:extLst>
              <a:ext uri="{FF2B5EF4-FFF2-40B4-BE49-F238E27FC236}">
                <a16:creationId xmlns:a16="http://schemas.microsoft.com/office/drawing/2014/main" id="{0B343954-A4DF-4A6D-A515-72A04AE4BD46}"/>
              </a:ext>
            </a:extLst>
          </p:cNvPr>
          <p:cNvSpPr/>
          <p:nvPr/>
        </p:nvSpPr>
        <p:spPr>
          <a:xfrm>
            <a:off x="230646" y="572068"/>
            <a:ext cx="6396707" cy="8163631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6D73C5D-63DC-19C7-2868-FC18A9C07C92}"/>
              </a:ext>
            </a:extLst>
          </p:cNvPr>
          <p:cNvSpPr txBox="1"/>
          <p:nvPr/>
        </p:nvSpPr>
        <p:spPr>
          <a:xfrm>
            <a:off x="1763461" y="9437961"/>
            <a:ext cx="3754470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sp>
        <p:nvSpPr>
          <p:cNvPr id="21" name="Espace réservé du numéro de diapositive 20">
            <a:extLst>
              <a:ext uri="{FF2B5EF4-FFF2-40B4-BE49-F238E27FC236}">
                <a16:creationId xmlns:a16="http://schemas.microsoft.com/office/drawing/2014/main" id="{37B8FAF5-B142-6E84-5C28-1D534952F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2</a:t>
            </a:fld>
            <a:endParaRPr lang="fr-FR"/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29D04C2B-C0E8-B4E5-85B4-25C5E90280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08217" y="1795816"/>
            <a:ext cx="3158811" cy="3242415"/>
          </a:xfrm>
          <a:prstGeom prst="rect">
            <a:avLst/>
          </a:prstGeom>
        </p:spPr>
      </p:pic>
      <p:pic>
        <p:nvPicPr>
          <p:cNvPr id="47" name="Image 46">
            <a:extLst>
              <a:ext uri="{FF2B5EF4-FFF2-40B4-BE49-F238E27FC236}">
                <a16:creationId xmlns:a16="http://schemas.microsoft.com/office/drawing/2014/main" id="{149CFA27-E5EA-D371-C024-00CFF4CB90C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7339" y="1795817"/>
            <a:ext cx="3094677" cy="2360170"/>
          </a:xfrm>
          <a:prstGeom prst="rect">
            <a:avLst/>
          </a:prstGeom>
        </p:spPr>
      </p:pic>
      <p:pic>
        <p:nvPicPr>
          <p:cNvPr id="57" name="Image 56">
            <a:extLst>
              <a:ext uri="{FF2B5EF4-FFF2-40B4-BE49-F238E27FC236}">
                <a16:creationId xmlns:a16="http://schemas.microsoft.com/office/drawing/2014/main" id="{D36DE82B-5681-3707-45D6-3A54F11FEB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5182" y="3229909"/>
            <a:ext cx="251760" cy="86359"/>
          </a:xfrm>
          <a:prstGeom prst="rect">
            <a:avLst/>
          </a:prstGeom>
        </p:spPr>
      </p:pic>
      <p:pic>
        <p:nvPicPr>
          <p:cNvPr id="60" name="Image 59">
            <a:extLst>
              <a:ext uri="{FF2B5EF4-FFF2-40B4-BE49-F238E27FC236}">
                <a16:creationId xmlns:a16="http://schemas.microsoft.com/office/drawing/2014/main" id="{FD43A34B-1D41-2BB4-6640-7C43F750697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463" y="1111637"/>
            <a:ext cx="397504" cy="333215"/>
          </a:xfrm>
          <a:prstGeom prst="rect">
            <a:avLst/>
          </a:prstGeom>
        </p:spPr>
      </p:pic>
      <p:sp>
        <p:nvSpPr>
          <p:cNvPr id="78" name="ZoneTexte 77">
            <a:extLst>
              <a:ext uri="{FF2B5EF4-FFF2-40B4-BE49-F238E27FC236}">
                <a16:creationId xmlns:a16="http://schemas.microsoft.com/office/drawing/2014/main" id="{3AEC10B6-41D5-B82D-4203-B60CB4F8CF1B}"/>
              </a:ext>
            </a:extLst>
          </p:cNvPr>
          <p:cNvSpPr txBox="1"/>
          <p:nvPr/>
        </p:nvSpPr>
        <p:spPr>
          <a:xfrm>
            <a:off x="960832" y="914068"/>
            <a:ext cx="5484046" cy="7694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100" dirty="0"/>
              <a:t>The floodlights are identified by a coloured label showing the type of light distribution. </a:t>
            </a:r>
          </a:p>
          <a:p>
            <a:r>
              <a:rPr lang="en-GB" sz="1100" dirty="0"/>
              <a:t>Position the floodlights on the support, making sure to use the colour indicated in the settings plan.</a:t>
            </a:r>
          </a:p>
        </p:txBody>
      </p:sp>
      <p:pic>
        <p:nvPicPr>
          <p:cNvPr id="80" name="Image 79">
            <a:extLst>
              <a:ext uri="{FF2B5EF4-FFF2-40B4-BE49-F238E27FC236}">
                <a16:creationId xmlns:a16="http://schemas.microsoft.com/office/drawing/2014/main" id="{03138263-1A23-91B7-CD7F-27BCC37D402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4468" y="3214434"/>
            <a:ext cx="224290" cy="77387"/>
          </a:xfrm>
          <a:prstGeom prst="rect">
            <a:avLst/>
          </a:prstGeom>
        </p:spPr>
      </p:pic>
      <p:graphicFrame>
        <p:nvGraphicFramePr>
          <p:cNvPr id="81" name="Tableau 80">
            <a:extLst>
              <a:ext uri="{FF2B5EF4-FFF2-40B4-BE49-F238E27FC236}">
                <a16:creationId xmlns:a16="http://schemas.microsoft.com/office/drawing/2014/main" id="{F1EC92D1-C959-8EC9-5B41-1760A32725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510251"/>
              </p:ext>
            </p:extLst>
          </p:nvPr>
        </p:nvGraphicFramePr>
        <p:xfrm>
          <a:off x="2051050" y="5702893"/>
          <a:ext cx="2504438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04438">
                  <a:extLst>
                    <a:ext uri="{9D8B030D-6E8A-4147-A177-3AD203B41FA5}">
                      <a16:colId xmlns:a16="http://schemas.microsoft.com/office/drawing/2014/main" val="105467244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l" rtl="0"/>
                      <a:endParaRPr lang="fr-FR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885853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</a:rPr>
                        <a:t>YELLOW LABEL ASY 30-N-1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078305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</a:rPr>
                        <a:t>BLUE LABEL ASY 30-M-1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106618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</a:rPr>
                        <a:t>RED LABEL ASY 30-W-1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102848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</a:rPr>
                        <a:t>GREEN LABEL ASY 40-M-1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41771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</a:rPr>
                        <a:t>PINK LABEL ASY 65-M-1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84383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</a:rPr>
                        <a:t>PURPLE LABEL P-FM-1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407381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</a:rPr>
                        <a:t>ORANGE LABEL P-FI-1</a:t>
                      </a: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5751811"/>
                  </a:ext>
                </a:extLst>
              </a:tr>
            </a:tbl>
          </a:graphicData>
        </a:graphic>
      </p:graphicFrame>
      <p:sp>
        <p:nvSpPr>
          <p:cNvPr id="82" name="Rectangle 1">
            <a:extLst>
              <a:ext uri="{FF2B5EF4-FFF2-40B4-BE49-F238E27FC236}">
                <a16:creationId xmlns:a16="http://schemas.microsoft.com/office/drawing/2014/main" id="{5FDB1565-AE5E-B3D3-0A14-76AF51A605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163" y="5359993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dirty="0"/>
          </a:p>
        </p:txBody>
      </p:sp>
      <p:pic>
        <p:nvPicPr>
          <p:cNvPr id="84" name="Image 83">
            <a:extLst>
              <a:ext uri="{FF2B5EF4-FFF2-40B4-BE49-F238E27FC236}">
                <a16:creationId xmlns:a16="http://schemas.microsoft.com/office/drawing/2014/main" id="{DB6A0F34-820B-DDEE-FAE8-866A90E308E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0206" y="5940044"/>
            <a:ext cx="460917" cy="1343406"/>
          </a:xfrm>
          <a:prstGeom prst="rect">
            <a:avLst/>
          </a:prstGeom>
        </p:spPr>
      </p:pic>
      <p:pic>
        <p:nvPicPr>
          <p:cNvPr id="85" name="Image 84">
            <a:extLst>
              <a:ext uri="{FF2B5EF4-FFF2-40B4-BE49-F238E27FC236}">
                <a16:creationId xmlns:a16="http://schemas.microsoft.com/office/drawing/2014/main" id="{4A92F99C-8454-B6EC-C887-8097CF3A469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93081" y="7351809"/>
            <a:ext cx="452825" cy="201516"/>
          </a:xfrm>
          <a:prstGeom prst="rect">
            <a:avLst/>
          </a:prstGeom>
        </p:spPr>
      </p:pic>
      <p:sp>
        <p:nvSpPr>
          <p:cNvPr id="86" name="Ellipse 85">
            <a:extLst>
              <a:ext uri="{FF2B5EF4-FFF2-40B4-BE49-F238E27FC236}">
                <a16:creationId xmlns:a16="http://schemas.microsoft.com/office/drawing/2014/main" id="{98E2D115-1884-5E61-7B23-2EAC2507F980}"/>
              </a:ext>
            </a:extLst>
          </p:cNvPr>
          <p:cNvSpPr/>
          <p:nvPr/>
        </p:nvSpPr>
        <p:spPr>
          <a:xfrm>
            <a:off x="1458478" y="3024527"/>
            <a:ext cx="1142250" cy="457200"/>
          </a:xfrm>
          <a:prstGeom prst="ellipse">
            <a:avLst/>
          </a:prstGeom>
          <a:noFill/>
          <a:ln w="19050">
            <a:solidFill>
              <a:srgbClr val="FF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8" name="Ellipse 87">
            <a:extLst>
              <a:ext uri="{FF2B5EF4-FFF2-40B4-BE49-F238E27FC236}">
                <a16:creationId xmlns:a16="http://schemas.microsoft.com/office/drawing/2014/main" id="{F217982F-DA7E-325E-9845-DA0B596015FA}"/>
              </a:ext>
            </a:extLst>
          </p:cNvPr>
          <p:cNvSpPr/>
          <p:nvPr/>
        </p:nvSpPr>
        <p:spPr>
          <a:xfrm>
            <a:off x="4555488" y="2985834"/>
            <a:ext cx="1142250" cy="457200"/>
          </a:xfrm>
          <a:prstGeom prst="ellipse">
            <a:avLst/>
          </a:prstGeom>
          <a:noFill/>
          <a:ln w="19050">
            <a:solidFill>
              <a:srgbClr val="FF33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3" name="Connecteur droit avec flèche 92">
            <a:extLst>
              <a:ext uri="{FF2B5EF4-FFF2-40B4-BE49-F238E27FC236}">
                <a16:creationId xmlns:a16="http://schemas.microsoft.com/office/drawing/2014/main" id="{912A368B-BDAD-F810-0E35-E89F971DB23E}"/>
              </a:ext>
            </a:extLst>
          </p:cNvPr>
          <p:cNvCxnSpPr>
            <a:cxnSpLocks/>
          </p:cNvCxnSpPr>
          <p:nvPr/>
        </p:nvCxnSpPr>
        <p:spPr>
          <a:xfrm>
            <a:off x="1162050" y="6029325"/>
            <a:ext cx="296428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eur droit avec flèche 97">
            <a:extLst>
              <a:ext uri="{FF2B5EF4-FFF2-40B4-BE49-F238E27FC236}">
                <a16:creationId xmlns:a16="http://schemas.microsoft.com/office/drawing/2014/main" id="{7398ADCB-1833-B477-DFC8-4E42FEB50E9C}"/>
              </a:ext>
            </a:extLst>
          </p:cNvPr>
          <p:cNvCxnSpPr>
            <a:cxnSpLocks/>
          </p:cNvCxnSpPr>
          <p:nvPr/>
        </p:nvCxnSpPr>
        <p:spPr>
          <a:xfrm flipH="1">
            <a:off x="4616728" y="6738338"/>
            <a:ext cx="33151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ZoneTexte 100">
            <a:extLst>
              <a:ext uri="{FF2B5EF4-FFF2-40B4-BE49-F238E27FC236}">
                <a16:creationId xmlns:a16="http://schemas.microsoft.com/office/drawing/2014/main" id="{47C0B836-277A-22C8-0BFF-A8CFDF7CF3FF}"/>
              </a:ext>
            </a:extLst>
          </p:cNvPr>
          <p:cNvSpPr txBox="1"/>
          <p:nvPr/>
        </p:nvSpPr>
        <p:spPr>
          <a:xfrm rot="16200000">
            <a:off x="619166" y="5020157"/>
            <a:ext cx="824158" cy="261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100"/>
              <a:t>Example</a:t>
            </a:r>
          </a:p>
        </p:txBody>
      </p:sp>
      <p:sp>
        <p:nvSpPr>
          <p:cNvPr id="102" name="ZoneTexte 101">
            <a:extLst>
              <a:ext uri="{FF2B5EF4-FFF2-40B4-BE49-F238E27FC236}">
                <a16:creationId xmlns:a16="http://schemas.microsoft.com/office/drawing/2014/main" id="{B4238948-E57F-C56C-1CB2-E9B589BC2CAA}"/>
              </a:ext>
            </a:extLst>
          </p:cNvPr>
          <p:cNvSpPr txBox="1"/>
          <p:nvPr/>
        </p:nvSpPr>
        <p:spPr>
          <a:xfrm rot="16200000">
            <a:off x="4400592" y="5641267"/>
            <a:ext cx="824158" cy="261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100"/>
              <a:t>Example</a:t>
            </a:r>
          </a:p>
        </p:txBody>
      </p:sp>
      <p:cxnSp>
        <p:nvCxnSpPr>
          <p:cNvPr id="106" name="Connecteur droit 105">
            <a:extLst>
              <a:ext uri="{FF2B5EF4-FFF2-40B4-BE49-F238E27FC236}">
                <a16:creationId xmlns:a16="http://schemas.microsoft.com/office/drawing/2014/main" id="{6011FFD8-0B6B-C161-3E55-20656925323B}"/>
              </a:ext>
            </a:extLst>
          </p:cNvPr>
          <p:cNvCxnSpPr>
            <a:cxnSpLocks/>
          </p:cNvCxnSpPr>
          <p:nvPr/>
        </p:nvCxnSpPr>
        <p:spPr>
          <a:xfrm flipV="1">
            <a:off x="1162050" y="4455250"/>
            <a:ext cx="0" cy="158984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necteur droit 107">
            <a:extLst>
              <a:ext uri="{FF2B5EF4-FFF2-40B4-BE49-F238E27FC236}">
                <a16:creationId xmlns:a16="http://schemas.microsoft.com/office/drawing/2014/main" id="{AD990768-9A62-95ED-DE08-3ACD23336196}"/>
              </a:ext>
            </a:extLst>
          </p:cNvPr>
          <p:cNvCxnSpPr>
            <a:cxnSpLocks/>
          </p:cNvCxnSpPr>
          <p:nvPr/>
        </p:nvCxnSpPr>
        <p:spPr>
          <a:xfrm flipV="1">
            <a:off x="1162050" y="3481727"/>
            <a:ext cx="889000" cy="97352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Connecteur droit 109">
            <a:extLst>
              <a:ext uri="{FF2B5EF4-FFF2-40B4-BE49-F238E27FC236}">
                <a16:creationId xmlns:a16="http://schemas.microsoft.com/office/drawing/2014/main" id="{3B04EC54-EA70-6E33-3899-7157A6A0C8F7}"/>
              </a:ext>
            </a:extLst>
          </p:cNvPr>
          <p:cNvCxnSpPr>
            <a:cxnSpLocks/>
          </p:cNvCxnSpPr>
          <p:nvPr/>
        </p:nvCxnSpPr>
        <p:spPr>
          <a:xfrm flipV="1">
            <a:off x="4943476" y="5150962"/>
            <a:ext cx="0" cy="158984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Connecteur droit 110">
            <a:extLst>
              <a:ext uri="{FF2B5EF4-FFF2-40B4-BE49-F238E27FC236}">
                <a16:creationId xmlns:a16="http://schemas.microsoft.com/office/drawing/2014/main" id="{6BF5C880-498A-7B52-5DEC-18775ADB1680}"/>
              </a:ext>
            </a:extLst>
          </p:cNvPr>
          <p:cNvCxnSpPr>
            <a:cxnSpLocks/>
          </p:cNvCxnSpPr>
          <p:nvPr/>
        </p:nvCxnSpPr>
        <p:spPr>
          <a:xfrm flipV="1">
            <a:off x="4943476" y="3465667"/>
            <a:ext cx="183137" cy="16852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85802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e 25">
            <a:extLst>
              <a:ext uri="{FF2B5EF4-FFF2-40B4-BE49-F238E27FC236}">
                <a16:creationId xmlns:a16="http://schemas.microsoft.com/office/drawing/2014/main" id="{AD52649D-87F0-4DA5-B909-E65BCD2BCD53}"/>
              </a:ext>
            </a:extLst>
          </p:cNvPr>
          <p:cNvGrpSpPr/>
          <p:nvPr/>
        </p:nvGrpSpPr>
        <p:grpSpPr>
          <a:xfrm>
            <a:off x="1010358" y="5190997"/>
            <a:ext cx="5452406" cy="276999"/>
            <a:chOff x="-2044460" y="665819"/>
            <a:chExt cx="360000" cy="31623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83EF77A-1444-4651-AEC3-B9C3CA6EB36A}"/>
                </a:ext>
              </a:extLst>
            </p:cNvPr>
            <p:cNvSpPr/>
            <p:nvPr/>
          </p:nvSpPr>
          <p:spPr>
            <a:xfrm>
              <a:off x="-2044460" y="679017"/>
              <a:ext cx="360000" cy="3030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8F2C0E00-8BA3-40E3-AB14-473DCF2BA091}"/>
                </a:ext>
              </a:extLst>
            </p:cNvPr>
            <p:cNvSpPr txBox="1"/>
            <p:nvPr/>
          </p:nvSpPr>
          <p:spPr>
            <a:xfrm>
              <a:off x="-2029250" y="665819"/>
              <a:ext cx="329579" cy="3162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CLEANING</a:t>
              </a:r>
            </a:p>
          </p:txBody>
        </p:sp>
      </p:grpSp>
      <p:pic>
        <p:nvPicPr>
          <p:cNvPr id="29" name="Image 28">
            <a:extLst>
              <a:ext uri="{FF2B5EF4-FFF2-40B4-BE49-F238E27FC236}">
                <a16:creationId xmlns:a16="http://schemas.microsoft.com/office/drawing/2014/main" id="{0739F397-FEB7-4F3B-B824-E78C4853DD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346" y="5312008"/>
            <a:ext cx="614343" cy="716734"/>
          </a:xfrm>
          <a:prstGeom prst="rect">
            <a:avLst/>
          </a:prstGeom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0FC408DF-DBDD-4FFF-9CDB-AAFA7DB43641}"/>
              </a:ext>
            </a:extLst>
          </p:cNvPr>
          <p:cNvSpPr txBox="1"/>
          <p:nvPr/>
        </p:nvSpPr>
        <p:spPr>
          <a:xfrm>
            <a:off x="2581154" y="5608941"/>
            <a:ext cx="4187946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Remove physical elements that can block and modify air cooling (radiator fins).</a:t>
            </a:r>
            <a:r>
              <a:rPr kumimoji="0" lang="en-GB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0EF509F0-22C5-4158-86FC-CD190D429AE5}"/>
              </a:ext>
            </a:extLst>
          </p:cNvPr>
          <p:cNvSpPr txBox="1"/>
          <p:nvPr/>
        </p:nvSpPr>
        <p:spPr>
          <a:xfrm>
            <a:off x="2581154" y="5944138"/>
            <a:ext cx="4187946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Cleaning frequency (depends on the installation location and environment).</a:t>
            </a:r>
            <a:r>
              <a:rPr kumimoji="0" lang="en-GB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0408F9F-A2A4-409E-A75E-E22FA2BB125C}"/>
              </a:ext>
            </a:extLst>
          </p:cNvPr>
          <p:cNvSpPr txBox="1"/>
          <p:nvPr/>
        </p:nvSpPr>
        <p:spPr>
          <a:xfrm>
            <a:off x="2581154" y="6909292"/>
            <a:ext cx="4105396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Always test the sample with the cleaning product using the selected technique first.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Do not leave cleaning products on the plastic parts for long periods of time.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Do not apply cleaning products in direct sunlight or at high temperatures.</a:t>
            </a:r>
            <a:r>
              <a:rPr kumimoji="0" lang="en-GB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pic>
        <p:nvPicPr>
          <p:cNvPr id="46" name="Image 45" descr="Une image contenant charrette à bras&#10;&#10;Description générée automatiquement">
            <a:extLst>
              <a:ext uri="{FF2B5EF4-FFF2-40B4-BE49-F238E27FC236}">
                <a16:creationId xmlns:a16="http://schemas.microsoft.com/office/drawing/2014/main" id="{D60A5D38-E6CB-4461-A598-BA3D6590AB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999" y="5925585"/>
            <a:ext cx="1874637" cy="2285522"/>
          </a:xfrm>
          <a:prstGeom prst="rect">
            <a:avLst/>
          </a:prstGeom>
        </p:spPr>
      </p:pic>
      <p:sp>
        <p:nvSpPr>
          <p:cNvPr id="47" name="ZoneTexte 46">
            <a:extLst>
              <a:ext uri="{FF2B5EF4-FFF2-40B4-BE49-F238E27FC236}">
                <a16:creationId xmlns:a16="http://schemas.microsoft.com/office/drawing/2014/main" id="{AEEF9737-47F9-4008-A0DA-FDD736B77BFC}"/>
              </a:ext>
            </a:extLst>
          </p:cNvPr>
          <p:cNvSpPr txBox="1"/>
          <p:nvPr/>
        </p:nvSpPr>
        <p:spPr>
          <a:xfrm>
            <a:off x="371252" y="8334691"/>
            <a:ext cx="1775048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/>
              <a:t>Glass part cleaning.</a:t>
            </a:r>
          </a:p>
        </p:txBody>
      </p:sp>
      <p:cxnSp>
        <p:nvCxnSpPr>
          <p:cNvPr id="48" name="Connecteur droit avec flèche 47">
            <a:extLst>
              <a:ext uri="{FF2B5EF4-FFF2-40B4-BE49-F238E27FC236}">
                <a16:creationId xmlns:a16="http://schemas.microsoft.com/office/drawing/2014/main" id="{795E8DBD-9257-4DC4-8229-2CCADD4DA95F}"/>
              </a:ext>
            </a:extLst>
          </p:cNvPr>
          <p:cNvCxnSpPr>
            <a:cxnSpLocks/>
            <a:stCxn id="47" idx="0"/>
          </p:cNvCxnSpPr>
          <p:nvPr/>
        </p:nvCxnSpPr>
        <p:spPr>
          <a:xfrm flipV="1">
            <a:off x="1258776" y="6775119"/>
            <a:ext cx="81315" cy="15595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ZoneTexte 48">
            <a:extLst>
              <a:ext uri="{FF2B5EF4-FFF2-40B4-BE49-F238E27FC236}">
                <a16:creationId xmlns:a16="http://schemas.microsoft.com/office/drawing/2014/main" id="{5924E02B-D259-431D-8ABE-B1B023E6C877}"/>
              </a:ext>
            </a:extLst>
          </p:cNvPr>
          <p:cNvSpPr txBox="1"/>
          <p:nvPr/>
        </p:nvSpPr>
        <p:spPr>
          <a:xfrm>
            <a:off x="2598005" y="7859401"/>
            <a:ext cx="3886506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000" b="1" i="0" u="sng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Recommended cleaning products</a:t>
            </a:r>
            <a:r>
              <a:rPr kumimoji="0" lang="en-GB" sz="1000" i="0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: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en-GB" sz="1000" dirty="0">
                <a:solidFill>
                  <a:srgbClr val="202124"/>
                </a:solidFill>
                <a:latin typeface="Google Sans"/>
              </a:rPr>
              <a:t>Mild soap.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GB" sz="1000" i="0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Warm water.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en-GB" sz="1000" dirty="0">
                <a:solidFill>
                  <a:srgbClr val="202124"/>
                </a:solidFill>
                <a:latin typeface="Google Sans"/>
              </a:rPr>
              <a:t>Soft cloth/no abrasives.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GB" sz="1000" i="0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Sponge.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en-GB" sz="1000" dirty="0">
                <a:solidFill>
                  <a:srgbClr val="202124"/>
                </a:solidFill>
                <a:latin typeface="Google Sans"/>
              </a:rPr>
              <a:t>Cleaning with water.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A3345F61-5722-4C3A-A027-042D2FFF7DAC}"/>
              </a:ext>
            </a:extLst>
          </p:cNvPr>
          <p:cNvSpPr txBox="1"/>
          <p:nvPr/>
        </p:nvSpPr>
        <p:spPr>
          <a:xfrm>
            <a:off x="2581154" y="6268664"/>
            <a:ext cx="3938082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Pollution can significantly alter luminaire lighting performances.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1000" dirty="0">
                <a:solidFill>
                  <a:srgbClr val="202124"/>
                </a:solidFill>
                <a:latin typeface="Google Sans"/>
              </a:rPr>
              <a:t>We recommend regular cleaning of the module reflectors and to check that the radiators are not obstructed.</a:t>
            </a: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615F38FB-21BA-46B5-9238-8A9CB3D524C5}"/>
              </a:ext>
            </a:extLst>
          </p:cNvPr>
          <p:cNvGrpSpPr/>
          <p:nvPr/>
        </p:nvGrpSpPr>
        <p:grpSpPr>
          <a:xfrm>
            <a:off x="702797" y="320431"/>
            <a:ext cx="5452406" cy="277000"/>
            <a:chOff x="-2044460" y="665818"/>
            <a:chExt cx="360000" cy="31623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37382D4-D537-4132-BF80-D211CC7DD1BE}"/>
                </a:ext>
              </a:extLst>
            </p:cNvPr>
            <p:cNvSpPr/>
            <p:nvPr/>
          </p:nvSpPr>
          <p:spPr>
            <a:xfrm>
              <a:off x="-2044460" y="679018"/>
              <a:ext cx="360000" cy="3030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CDD59620-53A6-4259-98AD-5F84BE0AB337}"/>
                </a:ext>
              </a:extLst>
            </p:cNvPr>
            <p:cNvSpPr txBox="1"/>
            <p:nvPr/>
          </p:nvSpPr>
          <p:spPr>
            <a:xfrm>
              <a:off x="-2029250" y="665818"/>
              <a:ext cx="329579" cy="3162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TRIGGER CURRENT</a:t>
              </a:r>
            </a:p>
          </p:txBody>
        </p:sp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94B29FC2-9AE3-18CB-5B62-FE1E90F667A8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3BB5A8C6-445E-FA5A-7968-A4FB815AE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61246" y="8828266"/>
            <a:ext cx="349104" cy="527402"/>
          </a:xfrm>
        </p:spPr>
        <p:txBody>
          <a:bodyPr/>
          <a:lstStyle/>
          <a:p>
            <a:fld id="{515FCA44-5DD4-4771-82AD-3929005242C9}" type="slidenum">
              <a:rPr lang="fr-FR" smtClean="0"/>
              <a:t>20</a:t>
            </a:fld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9264D7A1-ACE7-C481-9A3C-876475EA0B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4282" y="957389"/>
            <a:ext cx="3149435" cy="37052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5C20EE2-2446-61BF-C711-908ECF9386D8}"/>
              </a:ext>
            </a:extLst>
          </p:cNvPr>
          <p:cNvSpPr txBox="1"/>
          <p:nvPr/>
        </p:nvSpPr>
        <p:spPr>
          <a:xfrm>
            <a:off x="-825500" y="3352800"/>
            <a:ext cx="1974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N" dirty="0"/>
          </a:p>
          <a:p>
            <a:endParaRPr lang="en-IN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BC12736-E023-536D-C83B-B5A128AC81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663510"/>
              </p:ext>
            </p:extLst>
          </p:nvPr>
        </p:nvGraphicFramePr>
        <p:xfrm>
          <a:off x="1879681" y="990188"/>
          <a:ext cx="3124036" cy="36527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6368">
                  <a:extLst>
                    <a:ext uri="{9D8B030D-6E8A-4147-A177-3AD203B41FA5}">
                      <a16:colId xmlns:a16="http://schemas.microsoft.com/office/drawing/2014/main" val="395742617"/>
                    </a:ext>
                  </a:extLst>
                </a:gridCol>
                <a:gridCol w="609332">
                  <a:extLst>
                    <a:ext uri="{9D8B030D-6E8A-4147-A177-3AD203B41FA5}">
                      <a16:colId xmlns:a16="http://schemas.microsoft.com/office/drawing/2014/main" val="344752338"/>
                    </a:ext>
                  </a:extLst>
                </a:gridCol>
                <a:gridCol w="609332">
                  <a:extLst>
                    <a:ext uri="{9D8B030D-6E8A-4147-A177-3AD203B41FA5}">
                      <a16:colId xmlns:a16="http://schemas.microsoft.com/office/drawing/2014/main" val="1805921"/>
                    </a:ext>
                  </a:extLst>
                </a:gridCol>
                <a:gridCol w="619004">
                  <a:extLst>
                    <a:ext uri="{9D8B030D-6E8A-4147-A177-3AD203B41FA5}">
                      <a16:colId xmlns:a16="http://schemas.microsoft.com/office/drawing/2014/main" val="4053890238"/>
                    </a:ext>
                  </a:extLst>
                </a:gridCol>
              </a:tblGrid>
              <a:tr h="279395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power supplies per Type B circuit-breaker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843099"/>
                  </a:ext>
                </a:extLst>
              </a:tr>
              <a:tr h="2793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Rated Vac (V)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 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 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 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634041"/>
                  </a:ext>
                </a:extLst>
              </a:tr>
              <a:tr h="2499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137620"/>
                  </a:ext>
                </a:extLst>
              </a:tr>
              <a:tr h="264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2+2+2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3+3+3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4+4+4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372001"/>
                  </a:ext>
                </a:extLst>
              </a:tr>
              <a:tr h="242571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0520571"/>
                  </a:ext>
                </a:extLst>
              </a:tr>
              <a:tr h="264691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power supplies per type C circuit-breaker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1028648"/>
                  </a:ext>
                </a:extLst>
              </a:tr>
              <a:tr h="25488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Rated Vac (V)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 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 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 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1153613"/>
                  </a:ext>
                </a:extLst>
              </a:tr>
              <a:tr h="2793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955109"/>
                  </a:ext>
                </a:extLst>
              </a:tr>
              <a:tr h="27013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2+2+2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4+4+4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5+5+5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2434322"/>
                  </a:ext>
                </a:extLst>
              </a:tr>
              <a:tr h="223573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0700861"/>
                  </a:ext>
                </a:extLst>
              </a:tr>
              <a:tr h="264691">
                <a:tc gridSpan="4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power supplies per type D circuit-breaker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6496177"/>
                  </a:ext>
                </a:extLst>
              </a:tr>
              <a:tr h="264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Rated Vac (V)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 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 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 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4838281"/>
                  </a:ext>
                </a:extLst>
              </a:tr>
              <a:tr h="2499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3605986"/>
                  </a:ext>
                </a:extLst>
              </a:tr>
              <a:tr h="264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3+3+3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4+4+4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6+6+6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27726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9515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F8E8B3C1-D192-4CFB-8EA0-1708D0CEAB57}"/>
              </a:ext>
            </a:extLst>
          </p:cNvPr>
          <p:cNvCxnSpPr>
            <a:cxnSpLocks/>
          </p:cNvCxnSpPr>
          <p:nvPr/>
        </p:nvCxnSpPr>
        <p:spPr>
          <a:xfrm>
            <a:off x="231866" y="479502"/>
            <a:ext cx="6380301" cy="0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Image 48">
            <a:extLst>
              <a:ext uri="{FF2B5EF4-FFF2-40B4-BE49-F238E27FC236}">
                <a16:creationId xmlns:a16="http://schemas.microsoft.com/office/drawing/2014/main" id="{EF52D08F-E1D9-465C-8821-D62F37C01C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544724" y="6891219"/>
            <a:ext cx="2339269" cy="654341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F8C06C3A-8328-42C9-936C-25B6CEAF1E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400451" y="6901733"/>
            <a:ext cx="2339269" cy="654341"/>
          </a:xfrm>
          <a:prstGeom prst="rect">
            <a:avLst/>
          </a:prstGeom>
        </p:spPr>
      </p:pic>
      <p:sp>
        <p:nvSpPr>
          <p:cNvPr id="46" name="ZoneTexte 45"/>
          <p:cNvSpPr txBox="1"/>
          <p:nvPr/>
        </p:nvSpPr>
        <p:spPr>
          <a:xfrm>
            <a:off x="382138" y="8735700"/>
            <a:ext cx="6116294" cy="24622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500" dirty="0"/>
              <a:t>La source </a:t>
            </a:r>
            <a:r>
              <a:rPr lang="en-GB" sz="500" dirty="0" err="1"/>
              <a:t>lumineuse</a:t>
            </a:r>
            <a:r>
              <a:rPr lang="en-GB" sz="500" dirty="0"/>
              <a:t> </a:t>
            </a:r>
            <a:r>
              <a:rPr lang="en-GB" sz="500" dirty="0" err="1"/>
              <a:t>contenue</a:t>
            </a:r>
            <a:r>
              <a:rPr lang="en-GB" sz="500" dirty="0"/>
              <a:t> dans </a:t>
            </a:r>
            <a:r>
              <a:rPr lang="en-GB" sz="500" dirty="0" err="1"/>
              <a:t>ce</a:t>
            </a:r>
            <a:r>
              <a:rPr lang="en-GB" sz="500" dirty="0"/>
              <a:t> luminaire ne doit </a:t>
            </a:r>
            <a:r>
              <a:rPr lang="en-GB" sz="500" dirty="0" err="1"/>
              <a:t>être</a:t>
            </a:r>
            <a:r>
              <a:rPr lang="en-GB" sz="500" dirty="0"/>
              <a:t> </a:t>
            </a:r>
            <a:r>
              <a:rPr lang="en-GB" sz="500" dirty="0" err="1"/>
              <a:t>remplacée</a:t>
            </a:r>
            <a:r>
              <a:rPr lang="en-GB" sz="500" dirty="0"/>
              <a:t> que par le fabricant </a:t>
            </a:r>
            <a:r>
              <a:rPr lang="en-GB" sz="500" dirty="0" err="1"/>
              <a:t>ou</a:t>
            </a:r>
            <a:r>
              <a:rPr lang="en-GB" sz="500" dirty="0"/>
              <a:t> son agent de maintenance </a:t>
            </a:r>
            <a:r>
              <a:rPr lang="en-GB" sz="500" dirty="0" err="1"/>
              <a:t>ou</a:t>
            </a:r>
            <a:r>
              <a:rPr lang="en-GB" sz="500" dirty="0"/>
              <a:t> </a:t>
            </a:r>
            <a:r>
              <a:rPr lang="en-GB" sz="500" dirty="0" err="1"/>
              <a:t>une</a:t>
            </a:r>
            <a:r>
              <a:rPr lang="en-GB" sz="500" dirty="0"/>
              <a:t> </a:t>
            </a:r>
            <a:r>
              <a:rPr lang="en-GB" sz="500" dirty="0" err="1"/>
              <a:t>personne</a:t>
            </a:r>
            <a:r>
              <a:rPr lang="en-GB" sz="500" dirty="0"/>
              <a:t> de qualification </a:t>
            </a:r>
            <a:r>
              <a:rPr lang="en-GB" sz="500" dirty="0" err="1"/>
              <a:t>équivalente</a:t>
            </a:r>
            <a:r>
              <a:rPr lang="en-GB" sz="500" dirty="0"/>
              <a:t>.</a:t>
            </a:r>
          </a:p>
          <a:p>
            <a:r>
              <a:rPr lang="en-GB" sz="500" dirty="0"/>
              <a:t>The lighting part included in this luminaire must be maintained by the manufacturer, an authorised service agent or a person with similar technical qualification.</a:t>
            </a:r>
          </a:p>
        </p:txBody>
      </p:sp>
      <p:sp>
        <p:nvSpPr>
          <p:cNvPr id="9" name="Rectangle à coins arrondis 91">
            <a:extLst>
              <a:ext uri="{FF2B5EF4-FFF2-40B4-BE49-F238E27FC236}">
                <a16:creationId xmlns:a16="http://schemas.microsoft.com/office/drawing/2014/main" id="{0B343954-A4DF-4A6D-A515-72A04AE4BD46}"/>
              </a:ext>
            </a:extLst>
          </p:cNvPr>
          <p:cNvSpPr/>
          <p:nvPr/>
        </p:nvSpPr>
        <p:spPr>
          <a:xfrm>
            <a:off x="230646" y="96968"/>
            <a:ext cx="6396707" cy="4998869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3D6EA30-EEB1-4CE7-9C64-5D3DDDC7C5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2991" y="2744672"/>
            <a:ext cx="3245556" cy="239606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B9DE2B7-C11D-4EA7-A514-3D3904753D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648" y="2465842"/>
            <a:ext cx="2435421" cy="2508384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B5959BDD-B619-4273-94C4-D04C0B4331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16809" y="5886227"/>
            <a:ext cx="2371996" cy="606517"/>
          </a:xfrm>
          <a:prstGeom prst="rect">
            <a:avLst/>
          </a:prstGeom>
        </p:spPr>
      </p:pic>
      <p:pic>
        <p:nvPicPr>
          <p:cNvPr id="67" name="Image 66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867C2530-7603-41EE-8014-42AE567A8A5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900" y="5419001"/>
            <a:ext cx="457573" cy="423009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4029A6A4-B432-4BF6-A94F-622B5987BE3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5069" y="8238704"/>
            <a:ext cx="273905" cy="219633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44543F07-5F9F-448F-8793-CD55579F758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0601" y="7644622"/>
            <a:ext cx="2087293" cy="577457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7BE4AA29-890E-4CC6-A820-28B8A18CC7D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8930" y="7185223"/>
            <a:ext cx="483512" cy="436236"/>
          </a:xfrm>
          <a:prstGeom prst="rect">
            <a:avLst/>
          </a:prstGeom>
        </p:spPr>
      </p:pic>
      <p:pic>
        <p:nvPicPr>
          <p:cNvPr id="29" name="Image 28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4A4E84A8-EE70-4F97-9B7B-2D2AE70E659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3583" y="5582672"/>
            <a:ext cx="457573" cy="423009"/>
          </a:xfrm>
          <a:prstGeom prst="rect">
            <a:avLst/>
          </a:prstGeom>
        </p:spPr>
      </p:pic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6C9DB8F2-D61D-4011-9582-A476E6FDB899}"/>
              </a:ext>
            </a:extLst>
          </p:cNvPr>
          <p:cNvCxnSpPr>
            <a:cxnSpLocks/>
          </p:cNvCxnSpPr>
          <p:nvPr/>
        </p:nvCxnSpPr>
        <p:spPr>
          <a:xfrm>
            <a:off x="2039464" y="5109120"/>
            <a:ext cx="0" cy="36265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39EB6F65-C8FE-412C-8B5F-0BB1EF7FBF6A}"/>
              </a:ext>
            </a:extLst>
          </p:cNvPr>
          <p:cNvCxnSpPr>
            <a:cxnSpLocks/>
          </p:cNvCxnSpPr>
          <p:nvPr/>
        </p:nvCxnSpPr>
        <p:spPr>
          <a:xfrm>
            <a:off x="4280450" y="5097101"/>
            <a:ext cx="0" cy="363859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F3875D0B-979B-4582-BE9A-F94A73EAE81A}"/>
              </a:ext>
            </a:extLst>
          </p:cNvPr>
          <p:cNvCxnSpPr>
            <a:cxnSpLocks/>
          </p:cNvCxnSpPr>
          <p:nvPr/>
        </p:nvCxnSpPr>
        <p:spPr>
          <a:xfrm flipH="1" flipV="1">
            <a:off x="4280450" y="6868000"/>
            <a:ext cx="2348123" cy="97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E52A26E5-92BC-4FE7-B142-11DFD89AB9C7}"/>
              </a:ext>
            </a:extLst>
          </p:cNvPr>
          <p:cNvGrpSpPr/>
          <p:nvPr/>
        </p:nvGrpSpPr>
        <p:grpSpPr>
          <a:xfrm>
            <a:off x="261763" y="6771894"/>
            <a:ext cx="1838240" cy="1925742"/>
            <a:chOff x="488442" y="6414433"/>
            <a:chExt cx="1779753" cy="2239991"/>
          </a:xfrm>
        </p:grpSpPr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2BAEEBBC-1DB3-43C7-9BE9-AF6F52E038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068" y="7794871"/>
              <a:ext cx="1150213" cy="859553"/>
            </a:xfrm>
            <a:prstGeom prst="rect">
              <a:avLst/>
            </a:prstGeom>
          </p:spPr>
        </p:pic>
        <p:pic>
          <p:nvPicPr>
            <p:cNvPr id="70" name="Image 69">
              <a:extLst>
                <a:ext uri="{FF2B5EF4-FFF2-40B4-BE49-F238E27FC236}">
                  <a16:creationId xmlns:a16="http://schemas.microsoft.com/office/drawing/2014/main" id="{FA41B8E6-FE69-4FA8-9C64-5BDE6C25E5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0751" y="6538524"/>
              <a:ext cx="939990" cy="556670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A9F8F8C-8FE6-40F9-A5EF-E329A5B4B168}"/>
                </a:ext>
              </a:extLst>
            </p:cNvPr>
            <p:cNvSpPr/>
            <p:nvPr/>
          </p:nvSpPr>
          <p:spPr>
            <a:xfrm>
              <a:off x="808934" y="6782207"/>
              <a:ext cx="692508" cy="16900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65" name="Connecteur droit avec flèche 64">
              <a:extLst>
                <a:ext uri="{FF2B5EF4-FFF2-40B4-BE49-F238E27FC236}">
                  <a16:creationId xmlns:a16="http://schemas.microsoft.com/office/drawing/2014/main" id="{D0C0EAF5-CE74-4203-BD39-EAC6EB1C47E0}"/>
                </a:ext>
              </a:extLst>
            </p:cNvPr>
            <p:cNvCxnSpPr>
              <a:cxnSpLocks/>
            </p:cNvCxnSpPr>
            <p:nvPr/>
          </p:nvCxnSpPr>
          <p:spPr>
            <a:xfrm>
              <a:off x="816806" y="6622339"/>
              <a:ext cx="692508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avec flèche 36">
              <a:extLst>
                <a:ext uri="{FF2B5EF4-FFF2-40B4-BE49-F238E27FC236}">
                  <a16:creationId xmlns:a16="http://schemas.microsoft.com/office/drawing/2014/main" id="{02D3D416-CB41-409A-954B-9B602D8834D8}"/>
                </a:ext>
              </a:extLst>
            </p:cNvPr>
            <p:cNvCxnSpPr>
              <a:cxnSpLocks/>
            </p:cNvCxnSpPr>
            <p:nvPr/>
          </p:nvCxnSpPr>
          <p:spPr>
            <a:xfrm>
              <a:off x="1639424" y="8361629"/>
              <a:ext cx="0" cy="233582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avec flèche 37">
              <a:extLst>
                <a:ext uri="{FF2B5EF4-FFF2-40B4-BE49-F238E27FC236}">
                  <a16:creationId xmlns:a16="http://schemas.microsoft.com/office/drawing/2014/main" id="{B0537AB9-9633-4721-B153-29EB4244F3B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24997" y="8201365"/>
              <a:ext cx="124871" cy="185846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non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eur droit avec flèche 38">
              <a:extLst>
                <a:ext uri="{FF2B5EF4-FFF2-40B4-BE49-F238E27FC236}">
                  <a16:creationId xmlns:a16="http://schemas.microsoft.com/office/drawing/2014/main" id="{FD902B65-E0C5-433F-81DF-E53A94FFFBA2}"/>
                </a:ext>
              </a:extLst>
            </p:cNvPr>
            <p:cNvCxnSpPr>
              <a:cxnSpLocks/>
            </p:cNvCxnSpPr>
            <p:nvPr/>
          </p:nvCxnSpPr>
          <p:spPr>
            <a:xfrm>
              <a:off x="1652283" y="8199268"/>
              <a:ext cx="230079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C1424385-696E-4340-A51F-487BE9F9AE0D}"/>
                </a:ext>
              </a:extLst>
            </p:cNvPr>
            <p:cNvSpPr txBox="1"/>
            <p:nvPr/>
          </p:nvSpPr>
          <p:spPr>
            <a:xfrm>
              <a:off x="1456954" y="7991497"/>
              <a:ext cx="811241" cy="2506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800"/>
                <a:t>4 x Ø8.5 </a:t>
              </a:r>
              <a:r>
                <a:rPr lang="en-GB" sz="600"/>
                <a:t>mm</a:t>
              </a:r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C029A6D2-2D42-422F-9230-71CD14F6D3B1}"/>
                </a:ext>
              </a:extLst>
            </p:cNvPr>
            <p:cNvSpPr txBox="1"/>
            <p:nvPr/>
          </p:nvSpPr>
          <p:spPr>
            <a:xfrm>
              <a:off x="860683" y="6414433"/>
              <a:ext cx="66675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800"/>
                <a:t>134mm</a:t>
              </a:r>
            </a:p>
          </p:txBody>
        </p:sp>
        <p:cxnSp>
          <p:nvCxnSpPr>
            <p:cNvPr id="14" name="Connecteur droit avec flèche 13">
              <a:extLst>
                <a:ext uri="{FF2B5EF4-FFF2-40B4-BE49-F238E27FC236}">
                  <a16:creationId xmlns:a16="http://schemas.microsoft.com/office/drawing/2014/main" id="{5BF5C56E-67E6-46F0-A759-73EE7C4BF312}"/>
                </a:ext>
              </a:extLst>
            </p:cNvPr>
            <p:cNvCxnSpPr>
              <a:cxnSpLocks/>
            </p:cNvCxnSpPr>
            <p:nvPr/>
          </p:nvCxnSpPr>
          <p:spPr>
            <a:xfrm>
              <a:off x="676176" y="6760719"/>
              <a:ext cx="0" cy="1705803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E86798E6-16C3-4FA9-9ACB-9D24B2E28330}"/>
                </a:ext>
              </a:extLst>
            </p:cNvPr>
            <p:cNvSpPr txBox="1"/>
            <p:nvPr/>
          </p:nvSpPr>
          <p:spPr>
            <a:xfrm rot="16200000">
              <a:off x="192217" y="7381071"/>
              <a:ext cx="801040" cy="2085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800"/>
                <a:t>480mm</a:t>
              </a:r>
            </a:p>
          </p:txBody>
        </p:sp>
      </p:grpSp>
      <p:pic>
        <p:nvPicPr>
          <p:cNvPr id="42" name="Image 41">
            <a:extLst>
              <a:ext uri="{FF2B5EF4-FFF2-40B4-BE49-F238E27FC236}">
                <a16:creationId xmlns:a16="http://schemas.microsoft.com/office/drawing/2014/main" id="{1AE2B54C-F120-499C-80CA-F73DD008C33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6813" y="6155182"/>
            <a:ext cx="273905" cy="219633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53A6E10E-F288-4BC0-B650-456DE7A2DB5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4535" y="5617726"/>
            <a:ext cx="483512" cy="436236"/>
          </a:xfrm>
          <a:prstGeom prst="rect">
            <a:avLst/>
          </a:prstGeom>
        </p:spPr>
      </p:pic>
      <p:sp>
        <p:nvSpPr>
          <p:cNvPr id="66" name="ZoneTexte 65">
            <a:extLst>
              <a:ext uri="{FF2B5EF4-FFF2-40B4-BE49-F238E27FC236}">
                <a16:creationId xmlns:a16="http://schemas.microsoft.com/office/drawing/2014/main" id="{55BAEE67-FB1A-4D0C-BE8C-B4743654AEF7}"/>
              </a:ext>
            </a:extLst>
          </p:cNvPr>
          <p:cNvSpPr txBox="1"/>
          <p:nvPr/>
        </p:nvSpPr>
        <p:spPr>
          <a:xfrm>
            <a:off x="1407110" y="8445916"/>
            <a:ext cx="69007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/>
              <a:t>10.5mm</a:t>
            </a:r>
          </a:p>
        </p:txBody>
      </p: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79BF4DC0-8B1F-47C8-BE21-B1D062098710}"/>
              </a:ext>
            </a:extLst>
          </p:cNvPr>
          <p:cNvCxnSpPr>
            <a:cxnSpLocks/>
          </p:cNvCxnSpPr>
          <p:nvPr/>
        </p:nvCxnSpPr>
        <p:spPr>
          <a:xfrm>
            <a:off x="3162992" y="5093744"/>
            <a:ext cx="0" cy="36265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87FEC80C-EA15-4B1C-A1D1-2A49A950904F}"/>
              </a:ext>
            </a:extLst>
          </p:cNvPr>
          <p:cNvGrpSpPr/>
          <p:nvPr/>
        </p:nvGrpSpPr>
        <p:grpSpPr>
          <a:xfrm>
            <a:off x="344272" y="169055"/>
            <a:ext cx="2435421" cy="2074735"/>
            <a:chOff x="3912786" y="203236"/>
            <a:chExt cx="2435421" cy="2074735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6D6AF61C-FF55-4A3F-9316-87864D5154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12786" y="203236"/>
              <a:ext cx="2435421" cy="2074735"/>
            </a:xfrm>
            <a:prstGeom prst="rect">
              <a:avLst/>
            </a:prstGeom>
          </p:spPr>
        </p:pic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E08A2C92-366A-41AE-91C2-318C45C12602}"/>
                </a:ext>
              </a:extLst>
            </p:cNvPr>
            <p:cNvCxnSpPr/>
            <p:nvPr/>
          </p:nvCxnSpPr>
          <p:spPr>
            <a:xfrm>
              <a:off x="6253439" y="832589"/>
              <a:ext cx="0" cy="555044"/>
            </a:xfrm>
            <a:prstGeom prst="line">
              <a:avLst/>
            </a:prstGeom>
            <a:ln w="2381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Arc 24">
            <a:extLst>
              <a:ext uri="{FF2B5EF4-FFF2-40B4-BE49-F238E27FC236}">
                <a16:creationId xmlns:a16="http://schemas.microsoft.com/office/drawing/2014/main" id="{5C7CB95F-E85C-4D82-A879-1004794A7845}"/>
              </a:ext>
            </a:extLst>
          </p:cNvPr>
          <p:cNvSpPr/>
          <p:nvPr/>
        </p:nvSpPr>
        <p:spPr>
          <a:xfrm rot="1791571">
            <a:off x="1935763" y="7475797"/>
            <a:ext cx="813127" cy="1010581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Arc 49">
            <a:extLst>
              <a:ext uri="{FF2B5EF4-FFF2-40B4-BE49-F238E27FC236}">
                <a16:creationId xmlns:a16="http://schemas.microsoft.com/office/drawing/2014/main" id="{2ECABC2E-FEFC-468E-A90A-405866E4546B}"/>
              </a:ext>
            </a:extLst>
          </p:cNvPr>
          <p:cNvSpPr/>
          <p:nvPr/>
        </p:nvSpPr>
        <p:spPr>
          <a:xfrm rot="12714804">
            <a:off x="3535156" y="5994847"/>
            <a:ext cx="813127" cy="1010581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51B61801-799B-4AF0-A7DA-A5F2B72A2B2F}"/>
              </a:ext>
            </a:extLst>
          </p:cNvPr>
          <p:cNvGrpSpPr/>
          <p:nvPr/>
        </p:nvGrpSpPr>
        <p:grpSpPr>
          <a:xfrm>
            <a:off x="3620526" y="4088421"/>
            <a:ext cx="1670746" cy="427484"/>
            <a:chOff x="1197340" y="3928841"/>
            <a:chExt cx="1670746" cy="427484"/>
          </a:xfrm>
        </p:grpSpPr>
        <p:cxnSp>
          <p:nvCxnSpPr>
            <p:cNvPr id="61" name="Connecteur droit avec flèche 60">
              <a:extLst>
                <a:ext uri="{FF2B5EF4-FFF2-40B4-BE49-F238E27FC236}">
                  <a16:creationId xmlns:a16="http://schemas.microsoft.com/office/drawing/2014/main" id="{E354E5DD-D799-4E93-AC0B-4BD112E50F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97340" y="3928841"/>
              <a:ext cx="172844" cy="42748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avec flèche 61">
              <a:extLst>
                <a:ext uri="{FF2B5EF4-FFF2-40B4-BE49-F238E27FC236}">
                  <a16:creationId xmlns:a16="http://schemas.microsoft.com/office/drawing/2014/main" id="{7924547C-F9D5-46EE-866F-167BE6D5674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95237" y="3928841"/>
              <a:ext cx="172844" cy="42748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avec flèche 62">
              <a:extLst>
                <a:ext uri="{FF2B5EF4-FFF2-40B4-BE49-F238E27FC236}">
                  <a16:creationId xmlns:a16="http://schemas.microsoft.com/office/drawing/2014/main" id="{740F47FC-21DF-4A31-8FC3-1EA821A020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96209" y="3928841"/>
              <a:ext cx="172844" cy="42748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avec flèche 63">
              <a:extLst>
                <a:ext uri="{FF2B5EF4-FFF2-40B4-BE49-F238E27FC236}">
                  <a16:creationId xmlns:a16="http://schemas.microsoft.com/office/drawing/2014/main" id="{470D27FF-C8ED-44C7-8900-0554956DDE3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97181" y="3928841"/>
              <a:ext cx="172844" cy="42748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avec flèche 67">
              <a:extLst>
                <a:ext uri="{FF2B5EF4-FFF2-40B4-BE49-F238E27FC236}">
                  <a16:creationId xmlns:a16="http://schemas.microsoft.com/office/drawing/2014/main" id="{7A9D40F5-32BA-4979-8238-EC36F4C9E38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94270" y="3928841"/>
              <a:ext cx="172844" cy="42748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avec flèche 70">
              <a:extLst>
                <a:ext uri="{FF2B5EF4-FFF2-40B4-BE49-F238E27FC236}">
                  <a16:creationId xmlns:a16="http://schemas.microsoft.com/office/drawing/2014/main" id="{FF87A42F-A6F8-45A8-8503-FCE6F213E74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95242" y="3928841"/>
              <a:ext cx="172844" cy="427484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49396073-CFC2-422B-AB02-FAB0D0DEE187}"/>
              </a:ext>
            </a:extLst>
          </p:cNvPr>
          <p:cNvCxnSpPr>
            <a:cxnSpLocks/>
          </p:cNvCxnSpPr>
          <p:nvPr/>
        </p:nvCxnSpPr>
        <p:spPr>
          <a:xfrm>
            <a:off x="1171575" y="3393281"/>
            <a:ext cx="151282" cy="0"/>
          </a:xfrm>
          <a:prstGeom prst="line">
            <a:avLst/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eur droit 71">
            <a:extLst>
              <a:ext uri="{FF2B5EF4-FFF2-40B4-BE49-F238E27FC236}">
                <a16:creationId xmlns:a16="http://schemas.microsoft.com/office/drawing/2014/main" id="{4D2259DD-122D-481D-A5FB-07053EF9B16D}"/>
              </a:ext>
            </a:extLst>
          </p:cNvPr>
          <p:cNvCxnSpPr>
            <a:cxnSpLocks/>
          </p:cNvCxnSpPr>
          <p:nvPr/>
        </p:nvCxnSpPr>
        <p:spPr>
          <a:xfrm flipV="1">
            <a:off x="1152525" y="3333750"/>
            <a:ext cx="2381" cy="11668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85401C4E-35D1-4579-916C-D804E65D553B}"/>
              </a:ext>
            </a:extLst>
          </p:cNvPr>
          <p:cNvCxnSpPr>
            <a:cxnSpLocks/>
          </p:cNvCxnSpPr>
          <p:nvPr/>
        </p:nvCxnSpPr>
        <p:spPr>
          <a:xfrm>
            <a:off x="4403119" y="3566420"/>
            <a:ext cx="0" cy="88107"/>
          </a:xfrm>
          <a:prstGeom prst="line">
            <a:avLst/>
          </a:prstGeom>
          <a:ln w="889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4A557F41-A7CB-4BD3-9A1F-6DE172991BE2}"/>
              </a:ext>
            </a:extLst>
          </p:cNvPr>
          <p:cNvCxnSpPr>
            <a:cxnSpLocks/>
          </p:cNvCxnSpPr>
          <p:nvPr/>
        </p:nvCxnSpPr>
        <p:spPr>
          <a:xfrm>
            <a:off x="4816476" y="3571182"/>
            <a:ext cx="0" cy="88107"/>
          </a:xfrm>
          <a:prstGeom prst="line">
            <a:avLst/>
          </a:prstGeom>
          <a:ln w="889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73">
            <a:extLst>
              <a:ext uri="{FF2B5EF4-FFF2-40B4-BE49-F238E27FC236}">
                <a16:creationId xmlns:a16="http://schemas.microsoft.com/office/drawing/2014/main" id="{01409FE9-AD7D-41A2-AE7E-EAB6F1119DD6}"/>
              </a:ext>
            </a:extLst>
          </p:cNvPr>
          <p:cNvCxnSpPr>
            <a:cxnSpLocks/>
          </p:cNvCxnSpPr>
          <p:nvPr/>
        </p:nvCxnSpPr>
        <p:spPr>
          <a:xfrm flipV="1">
            <a:off x="4154528" y="3600064"/>
            <a:ext cx="301958" cy="6839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74">
            <a:extLst>
              <a:ext uri="{FF2B5EF4-FFF2-40B4-BE49-F238E27FC236}">
                <a16:creationId xmlns:a16="http://schemas.microsoft.com/office/drawing/2014/main" id="{D1E9F1D9-A6AF-42A3-9AB8-350C9F387365}"/>
              </a:ext>
            </a:extLst>
          </p:cNvPr>
          <p:cNvCxnSpPr>
            <a:cxnSpLocks/>
          </p:cNvCxnSpPr>
          <p:nvPr/>
        </p:nvCxnSpPr>
        <p:spPr>
          <a:xfrm flipV="1">
            <a:off x="4176651" y="3638164"/>
            <a:ext cx="279835" cy="560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EE57D0F9-AE33-48FA-BF88-6C812EA21D40}"/>
              </a:ext>
            </a:extLst>
          </p:cNvPr>
          <p:cNvCxnSpPr>
            <a:cxnSpLocks/>
          </p:cNvCxnSpPr>
          <p:nvPr/>
        </p:nvCxnSpPr>
        <p:spPr>
          <a:xfrm>
            <a:off x="4780336" y="3604827"/>
            <a:ext cx="291050" cy="207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eur droit 76">
            <a:extLst>
              <a:ext uri="{FF2B5EF4-FFF2-40B4-BE49-F238E27FC236}">
                <a16:creationId xmlns:a16="http://schemas.microsoft.com/office/drawing/2014/main" id="{191C594F-B483-46F2-AC8E-C1E292B2AD96}"/>
              </a:ext>
            </a:extLst>
          </p:cNvPr>
          <p:cNvCxnSpPr>
            <a:cxnSpLocks/>
          </p:cNvCxnSpPr>
          <p:nvPr/>
        </p:nvCxnSpPr>
        <p:spPr>
          <a:xfrm>
            <a:off x="4780336" y="3642927"/>
            <a:ext cx="276302" cy="330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71201EDE-0D31-42E1-B56D-03C84A8D044E}"/>
              </a:ext>
            </a:extLst>
          </p:cNvPr>
          <p:cNvCxnSpPr/>
          <p:nvPr/>
        </p:nvCxnSpPr>
        <p:spPr>
          <a:xfrm>
            <a:off x="1163955" y="3315725"/>
            <a:ext cx="0" cy="14765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888C8177-FC9D-4C28-A717-CDACDF60CB68}"/>
              </a:ext>
            </a:extLst>
          </p:cNvPr>
          <p:cNvCxnSpPr/>
          <p:nvPr/>
        </p:nvCxnSpPr>
        <p:spPr>
          <a:xfrm>
            <a:off x="1143000" y="3317233"/>
            <a:ext cx="0" cy="14765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Connecteur droit 91">
            <a:extLst>
              <a:ext uri="{FF2B5EF4-FFF2-40B4-BE49-F238E27FC236}">
                <a16:creationId xmlns:a16="http://schemas.microsoft.com/office/drawing/2014/main" id="{B77196BC-6BF0-4A15-A6EE-6BB0942D60A8}"/>
              </a:ext>
            </a:extLst>
          </p:cNvPr>
          <p:cNvCxnSpPr/>
          <p:nvPr/>
        </p:nvCxnSpPr>
        <p:spPr>
          <a:xfrm>
            <a:off x="1952626" y="1310473"/>
            <a:ext cx="197643" cy="0"/>
          </a:xfrm>
          <a:prstGeom prst="line">
            <a:avLst/>
          </a:prstGeom>
          <a:ln w="1016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93">
            <a:extLst>
              <a:ext uri="{FF2B5EF4-FFF2-40B4-BE49-F238E27FC236}">
                <a16:creationId xmlns:a16="http://schemas.microsoft.com/office/drawing/2014/main" id="{442B4FA6-57F4-496C-B861-3F88E94CA4EA}"/>
              </a:ext>
            </a:extLst>
          </p:cNvPr>
          <p:cNvCxnSpPr>
            <a:cxnSpLocks/>
          </p:cNvCxnSpPr>
          <p:nvPr/>
        </p:nvCxnSpPr>
        <p:spPr>
          <a:xfrm>
            <a:off x="2151927" y="1246179"/>
            <a:ext cx="0" cy="13018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necteur droit 95">
            <a:extLst>
              <a:ext uri="{FF2B5EF4-FFF2-40B4-BE49-F238E27FC236}">
                <a16:creationId xmlns:a16="http://schemas.microsoft.com/office/drawing/2014/main" id="{AB4126AB-0D9D-4738-9A80-F38E841BECFF}"/>
              </a:ext>
            </a:extLst>
          </p:cNvPr>
          <p:cNvCxnSpPr>
            <a:cxnSpLocks/>
          </p:cNvCxnSpPr>
          <p:nvPr/>
        </p:nvCxnSpPr>
        <p:spPr>
          <a:xfrm>
            <a:off x="2173358" y="1250942"/>
            <a:ext cx="0" cy="13018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1EF487D0-311A-4B52-BF37-D63A5C9526AE}"/>
              </a:ext>
            </a:extLst>
          </p:cNvPr>
          <p:cNvCxnSpPr>
            <a:cxnSpLocks/>
          </p:cNvCxnSpPr>
          <p:nvPr/>
        </p:nvCxnSpPr>
        <p:spPr>
          <a:xfrm>
            <a:off x="2163208" y="1252166"/>
            <a:ext cx="0" cy="13018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C0792778-014B-4A33-B826-0F59B8CD1012}"/>
              </a:ext>
            </a:extLst>
          </p:cNvPr>
          <p:cNvGrpSpPr/>
          <p:nvPr/>
        </p:nvGrpSpPr>
        <p:grpSpPr>
          <a:xfrm>
            <a:off x="3148391" y="154410"/>
            <a:ext cx="3376823" cy="2456709"/>
            <a:chOff x="6965993" y="343253"/>
            <a:chExt cx="3376823" cy="2456709"/>
          </a:xfrm>
        </p:grpSpPr>
        <p:pic>
          <p:nvPicPr>
            <p:cNvPr id="32" name="Image 31">
              <a:extLst>
                <a:ext uri="{FF2B5EF4-FFF2-40B4-BE49-F238E27FC236}">
                  <a16:creationId xmlns:a16="http://schemas.microsoft.com/office/drawing/2014/main" id="{C6E845AF-215B-425B-AE74-B454A81722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65993" y="343253"/>
              <a:ext cx="3376823" cy="2456709"/>
            </a:xfrm>
            <a:prstGeom prst="rect">
              <a:avLst/>
            </a:prstGeom>
          </p:spPr>
        </p:pic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E527D6D3-FB45-49E6-A743-8A5A14E25343}"/>
                </a:ext>
              </a:extLst>
            </p:cNvPr>
            <p:cNvGrpSpPr/>
            <p:nvPr/>
          </p:nvGrpSpPr>
          <p:grpSpPr>
            <a:xfrm>
              <a:off x="7530088" y="1879601"/>
              <a:ext cx="1670746" cy="427484"/>
              <a:chOff x="1286289" y="1757570"/>
              <a:chExt cx="1670746" cy="427484"/>
            </a:xfrm>
          </p:grpSpPr>
          <p:cxnSp>
            <p:nvCxnSpPr>
              <p:cNvPr id="51" name="Connecteur droit avec flèche 50">
                <a:extLst>
                  <a:ext uri="{FF2B5EF4-FFF2-40B4-BE49-F238E27FC236}">
                    <a16:creationId xmlns:a16="http://schemas.microsoft.com/office/drawing/2014/main" id="{DFFE9E6C-E138-45CA-ADFB-50B6BDA7559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86289" y="1757570"/>
                <a:ext cx="172844" cy="42748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avec flèche 52">
                <a:extLst>
                  <a:ext uri="{FF2B5EF4-FFF2-40B4-BE49-F238E27FC236}">
                    <a16:creationId xmlns:a16="http://schemas.microsoft.com/office/drawing/2014/main" id="{33C4F26D-8799-44A0-A049-36DAD60A2E5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4186" y="1757570"/>
                <a:ext cx="172844" cy="42748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avec flèche 53">
                <a:extLst>
                  <a:ext uri="{FF2B5EF4-FFF2-40B4-BE49-F238E27FC236}">
                    <a16:creationId xmlns:a16="http://schemas.microsoft.com/office/drawing/2014/main" id="{68AE9CFB-2288-459E-9D93-6519AA0236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885158" y="1757570"/>
                <a:ext cx="172844" cy="42748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Connecteur droit avec flèche 54">
                <a:extLst>
                  <a:ext uri="{FF2B5EF4-FFF2-40B4-BE49-F238E27FC236}">
                    <a16:creationId xmlns:a16="http://schemas.microsoft.com/office/drawing/2014/main" id="{9D6E46F2-9C98-41D2-B5F7-902112FAC45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186130" y="1757570"/>
                <a:ext cx="172844" cy="42748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Connecteur droit avec flèche 57">
                <a:extLst>
                  <a:ext uri="{FF2B5EF4-FFF2-40B4-BE49-F238E27FC236}">
                    <a16:creationId xmlns:a16="http://schemas.microsoft.com/office/drawing/2014/main" id="{3873B887-BA1E-462D-BFC9-DDE7A5FE348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83219" y="1757570"/>
                <a:ext cx="172844" cy="42748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Connecteur droit avec flèche 58">
                <a:extLst>
                  <a:ext uri="{FF2B5EF4-FFF2-40B4-BE49-F238E27FC236}">
                    <a16:creationId xmlns:a16="http://schemas.microsoft.com/office/drawing/2014/main" id="{80EE963D-CBA7-484F-A338-72C2AA83253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84191" y="1757570"/>
                <a:ext cx="172844" cy="42748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75BFD874-AF95-4C72-AB2C-3766CE0CF069}"/>
              </a:ext>
            </a:extLst>
          </p:cNvPr>
          <p:cNvSpPr txBox="1"/>
          <p:nvPr/>
        </p:nvSpPr>
        <p:spPr>
          <a:xfrm rot="16200000">
            <a:off x="2861582" y="3608234"/>
            <a:ext cx="684958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800"/>
              <a:t>653 max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6D73C5D-63DC-19C7-2868-FC18A9C07C92}"/>
              </a:ext>
            </a:extLst>
          </p:cNvPr>
          <p:cNvSpPr txBox="1"/>
          <p:nvPr/>
        </p:nvSpPr>
        <p:spPr>
          <a:xfrm>
            <a:off x="1763461" y="9437961"/>
            <a:ext cx="3754470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sp>
        <p:nvSpPr>
          <p:cNvPr id="21" name="Espace réservé du numéro de diapositive 20">
            <a:extLst>
              <a:ext uri="{FF2B5EF4-FFF2-40B4-BE49-F238E27FC236}">
                <a16:creationId xmlns:a16="http://schemas.microsoft.com/office/drawing/2014/main" id="{37B8FAF5-B142-6E84-5C28-1D534952F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3</a:t>
            </a:fld>
            <a:endParaRPr lang="fr-FR"/>
          </a:p>
        </p:txBody>
      </p:sp>
      <p:grpSp>
        <p:nvGrpSpPr>
          <p:cNvPr id="60" name="Groupe 59">
            <a:extLst>
              <a:ext uri="{FF2B5EF4-FFF2-40B4-BE49-F238E27FC236}">
                <a16:creationId xmlns:a16="http://schemas.microsoft.com/office/drawing/2014/main" id="{6AF40CE6-18E4-2E77-138A-D178770BC6C4}"/>
              </a:ext>
            </a:extLst>
          </p:cNvPr>
          <p:cNvGrpSpPr/>
          <p:nvPr/>
        </p:nvGrpSpPr>
        <p:grpSpPr>
          <a:xfrm>
            <a:off x="539070" y="5089801"/>
            <a:ext cx="1440043" cy="1523659"/>
            <a:chOff x="539070" y="5089801"/>
            <a:chExt cx="1440043" cy="1523659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711F7829-E8D1-4DBB-AAE4-7B812EBE0B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39070" y="5089801"/>
              <a:ext cx="1440043" cy="1523659"/>
            </a:xfrm>
            <a:prstGeom prst="rect">
              <a:avLst/>
            </a:prstGeom>
          </p:spPr>
        </p:pic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B135403E-FEF5-8D6D-FFFC-CF2055697017}"/>
                </a:ext>
              </a:extLst>
            </p:cNvPr>
            <p:cNvSpPr/>
            <p:nvPr/>
          </p:nvSpPr>
          <p:spPr>
            <a:xfrm rot="19757268">
              <a:off x="1206644" y="6360090"/>
              <a:ext cx="240271" cy="11454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8E3406B3-A963-9DB0-EFD2-D552EE2A8189}"/>
                </a:ext>
              </a:extLst>
            </p:cNvPr>
            <p:cNvSpPr txBox="1"/>
            <p:nvPr/>
          </p:nvSpPr>
          <p:spPr>
            <a:xfrm rot="19849260">
              <a:off x="1158665" y="6292358"/>
              <a:ext cx="34743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0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90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3979087A-DE82-4291-9129-76C164C5CD1C}"/>
              </a:ext>
            </a:extLst>
          </p:cNvPr>
          <p:cNvGrpSpPr/>
          <p:nvPr/>
        </p:nvGrpSpPr>
        <p:grpSpPr>
          <a:xfrm>
            <a:off x="197387" y="5843283"/>
            <a:ext cx="1138392" cy="572903"/>
            <a:chOff x="-63768" y="6342212"/>
            <a:chExt cx="1052234" cy="442280"/>
          </a:xfrm>
        </p:grpSpPr>
        <p:sp>
          <p:nvSpPr>
            <p:cNvPr id="2" name="ZoneTexte 1">
              <a:extLst>
                <a:ext uri="{FF2B5EF4-FFF2-40B4-BE49-F238E27FC236}">
                  <a16:creationId xmlns:a16="http://schemas.microsoft.com/office/drawing/2014/main" id="{E6319B14-FF17-426E-BF78-B4A54913D74A}"/>
                </a:ext>
              </a:extLst>
            </p:cNvPr>
            <p:cNvSpPr txBox="1"/>
            <p:nvPr/>
          </p:nvSpPr>
          <p:spPr>
            <a:xfrm>
              <a:off x="-34153" y="6463728"/>
              <a:ext cx="1022619" cy="3207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/>
                <a:t>   : </a:t>
              </a:r>
              <a:r>
                <a:rPr lang="en-GB" sz="900"/>
                <a:t>7 kg</a:t>
              </a:r>
            </a:p>
            <a:p>
              <a:r>
                <a:rPr lang="en-GB" sz="900"/>
                <a:t>(with fasteners)</a:t>
              </a:r>
            </a:p>
          </p:txBody>
        </p:sp>
        <p:pic>
          <p:nvPicPr>
            <p:cNvPr id="45" name="Picture 129">
              <a:extLst>
                <a:ext uri="{FF2B5EF4-FFF2-40B4-BE49-F238E27FC236}">
                  <a16:creationId xmlns:a16="http://schemas.microsoft.com/office/drawing/2014/main" id="{D94781A8-C945-42DB-AC73-0082A153B9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63768" y="6342212"/>
              <a:ext cx="324362" cy="324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5" name="Rectangle à coins arrondis 91">
            <a:extLst>
              <a:ext uri="{FF2B5EF4-FFF2-40B4-BE49-F238E27FC236}">
                <a16:creationId xmlns:a16="http://schemas.microsoft.com/office/drawing/2014/main" id="{692A0E67-6FED-4B55-AAB9-3CAA10D38051}"/>
              </a:ext>
            </a:extLst>
          </p:cNvPr>
          <p:cNvSpPr/>
          <p:nvPr/>
        </p:nvSpPr>
        <p:spPr>
          <a:xfrm>
            <a:off x="229427" y="5097101"/>
            <a:ext cx="6399146" cy="363860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6846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3" name="Connecteur droit 122">
            <a:extLst>
              <a:ext uri="{FF2B5EF4-FFF2-40B4-BE49-F238E27FC236}">
                <a16:creationId xmlns:a16="http://schemas.microsoft.com/office/drawing/2014/main" id="{50B2DF56-44E8-4FB3-821E-ADFC81B5EC4A}"/>
              </a:ext>
            </a:extLst>
          </p:cNvPr>
          <p:cNvCxnSpPr>
            <a:cxnSpLocks/>
          </p:cNvCxnSpPr>
          <p:nvPr/>
        </p:nvCxnSpPr>
        <p:spPr>
          <a:xfrm>
            <a:off x="250253" y="507413"/>
            <a:ext cx="6380301" cy="0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/>
          <p:cNvSpPr txBox="1"/>
          <p:nvPr/>
        </p:nvSpPr>
        <p:spPr>
          <a:xfrm>
            <a:off x="388022" y="8830873"/>
            <a:ext cx="6116294" cy="24622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500" dirty="0"/>
              <a:t>La source </a:t>
            </a:r>
            <a:r>
              <a:rPr lang="en-GB" sz="500" dirty="0" err="1"/>
              <a:t>lumineuse</a:t>
            </a:r>
            <a:r>
              <a:rPr lang="en-GB" sz="500" dirty="0"/>
              <a:t> </a:t>
            </a:r>
            <a:r>
              <a:rPr lang="en-GB" sz="500" dirty="0" err="1"/>
              <a:t>contenue</a:t>
            </a:r>
            <a:r>
              <a:rPr lang="en-GB" sz="500" dirty="0"/>
              <a:t> dans </a:t>
            </a:r>
            <a:r>
              <a:rPr lang="en-GB" sz="500" dirty="0" err="1"/>
              <a:t>ce</a:t>
            </a:r>
            <a:r>
              <a:rPr lang="en-GB" sz="500" dirty="0"/>
              <a:t> luminaire ne doit </a:t>
            </a:r>
            <a:r>
              <a:rPr lang="en-GB" sz="500" dirty="0" err="1"/>
              <a:t>être</a:t>
            </a:r>
            <a:r>
              <a:rPr lang="en-GB" sz="500" dirty="0"/>
              <a:t> </a:t>
            </a:r>
            <a:r>
              <a:rPr lang="en-GB" sz="500" dirty="0" err="1"/>
              <a:t>remplacée</a:t>
            </a:r>
            <a:r>
              <a:rPr lang="en-GB" sz="500" dirty="0"/>
              <a:t> que par le fabricant </a:t>
            </a:r>
            <a:r>
              <a:rPr lang="en-GB" sz="500" dirty="0" err="1"/>
              <a:t>ou</a:t>
            </a:r>
            <a:r>
              <a:rPr lang="en-GB" sz="500" dirty="0"/>
              <a:t> son agent de maintenance </a:t>
            </a:r>
            <a:r>
              <a:rPr lang="en-GB" sz="500" dirty="0" err="1"/>
              <a:t>ou</a:t>
            </a:r>
            <a:r>
              <a:rPr lang="en-GB" sz="500" dirty="0"/>
              <a:t> </a:t>
            </a:r>
            <a:r>
              <a:rPr lang="en-GB" sz="500" dirty="0" err="1"/>
              <a:t>une</a:t>
            </a:r>
            <a:r>
              <a:rPr lang="en-GB" sz="500" dirty="0"/>
              <a:t> </a:t>
            </a:r>
            <a:r>
              <a:rPr lang="en-GB" sz="500" dirty="0" err="1"/>
              <a:t>personne</a:t>
            </a:r>
            <a:r>
              <a:rPr lang="en-GB" sz="500" dirty="0"/>
              <a:t> de qualification </a:t>
            </a:r>
            <a:r>
              <a:rPr lang="en-GB" sz="500" dirty="0" err="1"/>
              <a:t>équivalente</a:t>
            </a:r>
            <a:r>
              <a:rPr lang="en-GB" sz="500" dirty="0"/>
              <a:t>.</a:t>
            </a:r>
          </a:p>
          <a:p>
            <a:r>
              <a:rPr lang="en-GB" sz="500" dirty="0"/>
              <a:t>The lighting part included in this luminaire must be maintained by the manufacturer, an authorised service agent or a person with similar technical qualification.</a:t>
            </a:r>
          </a:p>
        </p:txBody>
      </p:sp>
      <p:sp>
        <p:nvSpPr>
          <p:cNvPr id="37" name="Rectangle à coins arrondis 91">
            <a:extLst>
              <a:ext uri="{FF2B5EF4-FFF2-40B4-BE49-F238E27FC236}">
                <a16:creationId xmlns:a16="http://schemas.microsoft.com/office/drawing/2014/main" id="{EF8F1688-3137-49E8-9205-0D58D586F3B4}"/>
              </a:ext>
            </a:extLst>
          </p:cNvPr>
          <p:cNvSpPr/>
          <p:nvPr/>
        </p:nvSpPr>
        <p:spPr>
          <a:xfrm>
            <a:off x="210013" y="66102"/>
            <a:ext cx="6421881" cy="876225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6BDF23-8E82-4389-BB32-F7B7A2471468}"/>
              </a:ext>
            </a:extLst>
          </p:cNvPr>
          <p:cNvSpPr/>
          <p:nvPr/>
        </p:nvSpPr>
        <p:spPr>
          <a:xfrm>
            <a:off x="6096668" y="6142793"/>
            <a:ext cx="336613" cy="687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74F4E92-D502-406C-8626-673CA429FF30}"/>
              </a:ext>
            </a:extLst>
          </p:cNvPr>
          <p:cNvSpPr/>
          <p:nvPr/>
        </p:nvSpPr>
        <p:spPr>
          <a:xfrm>
            <a:off x="262311" y="6604580"/>
            <a:ext cx="707448" cy="792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4D9D9CE8-D62C-4646-87E1-116F11302FD1}"/>
              </a:ext>
            </a:extLst>
          </p:cNvPr>
          <p:cNvSpPr/>
          <p:nvPr/>
        </p:nvSpPr>
        <p:spPr>
          <a:xfrm>
            <a:off x="6003585" y="7981757"/>
            <a:ext cx="532324" cy="792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1" name="ZoneTexte 100">
            <a:extLst>
              <a:ext uri="{FF2B5EF4-FFF2-40B4-BE49-F238E27FC236}">
                <a16:creationId xmlns:a16="http://schemas.microsoft.com/office/drawing/2014/main" id="{8317E0C7-955A-414C-9BB3-02063FCCEA56}"/>
              </a:ext>
            </a:extLst>
          </p:cNvPr>
          <p:cNvSpPr txBox="1"/>
          <p:nvPr/>
        </p:nvSpPr>
        <p:spPr>
          <a:xfrm>
            <a:off x="-3291430" y="7253473"/>
            <a:ext cx="821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/>
              <a:t>Suspended advanced</a:t>
            </a:r>
          </a:p>
        </p:txBody>
      </p:sp>
      <p:sp>
        <p:nvSpPr>
          <p:cNvPr id="107" name="ZoneTexte 106">
            <a:extLst>
              <a:ext uri="{FF2B5EF4-FFF2-40B4-BE49-F238E27FC236}">
                <a16:creationId xmlns:a16="http://schemas.microsoft.com/office/drawing/2014/main" id="{AD226D4B-5D84-4F33-BB15-872043BD9BDA}"/>
              </a:ext>
            </a:extLst>
          </p:cNvPr>
          <p:cNvSpPr txBox="1"/>
          <p:nvPr/>
        </p:nvSpPr>
        <p:spPr>
          <a:xfrm>
            <a:off x="10656407" y="6800802"/>
            <a:ext cx="821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/>
              <a:t>Supported advanced</a:t>
            </a:r>
          </a:p>
        </p:txBody>
      </p:sp>
      <p:cxnSp>
        <p:nvCxnSpPr>
          <p:cNvPr id="111" name="Connecteur droit 110">
            <a:extLst>
              <a:ext uri="{FF2B5EF4-FFF2-40B4-BE49-F238E27FC236}">
                <a16:creationId xmlns:a16="http://schemas.microsoft.com/office/drawing/2014/main" id="{E33C4904-C48F-421F-9537-2D9F11F35ED7}"/>
              </a:ext>
            </a:extLst>
          </p:cNvPr>
          <p:cNvCxnSpPr/>
          <p:nvPr/>
        </p:nvCxnSpPr>
        <p:spPr>
          <a:xfrm>
            <a:off x="4807513" y="1008674"/>
            <a:ext cx="0" cy="88135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Connecteur droit 111">
            <a:extLst>
              <a:ext uri="{FF2B5EF4-FFF2-40B4-BE49-F238E27FC236}">
                <a16:creationId xmlns:a16="http://schemas.microsoft.com/office/drawing/2014/main" id="{22E12B9D-067C-4CAC-BE0A-522C3172102E}"/>
              </a:ext>
            </a:extLst>
          </p:cNvPr>
          <p:cNvCxnSpPr/>
          <p:nvPr/>
        </p:nvCxnSpPr>
        <p:spPr>
          <a:xfrm>
            <a:off x="5171844" y="1006293"/>
            <a:ext cx="0" cy="88135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Connecteur droit 120">
            <a:extLst>
              <a:ext uri="{FF2B5EF4-FFF2-40B4-BE49-F238E27FC236}">
                <a16:creationId xmlns:a16="http://schemas.microsoft.com/office/drawing/2014/main" id="{1E9A434C-5364-4B70-BDA4-47974D137DAD}"/>
              </a:ext>
            </a:extLst>
          </p:cNvPr>
          <p:cNvCxnSpPr>
            <a:cxnSpLocks/>
          </p:cNvCxnSpPr>
          <p:nvPr/>
        </p:nvCxnSpPr>
        <p:spPr>
          <a:xfrm>
            <a:off x="5064919" y="5595938"/>
            <a:ext cx="5537" cy="101551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Connecteur droit 121">
            <a:extLst>
              <a:ext uri="{FF2B5EF4-FFF2-40B4-BE49-F238E27FC236}">
                <a16:creationId xmlns:a16="http://schemas.microsoft.com/office/drawing/2014/main" id="{D77E1AC7-AC44-461D-8ECE-7F3FD4C7469C}"/>
              </a:ext>
            </a:extLst>
          </p:cNvPr>
          <p:cNvCxnSpPr>
            <a:cxnSpLocks/>
          </p:cNvCxnSpPr>
          <p:nvPr/>
        </p:nvCxnSpPr>
        <p:spPr>
          <a:xfrm flipH="1">
            <a:off x="5460206" y="5590702"/>
            <a:ext cx="1873" cy="98104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necteur droit 129">
            <a:extLst>
              <a:ext uri="{FF2B5EF4-FFF2-40B4-BE49-F238E27FC236}">
                <a16:creationId xmlns:a16="http://schemas.microsoft.com/office/drawing/2014/main" id="{37F963DF-4348-4DEC-AF85-49AC51DC8068}"/>
              </a:ext>
            </a:extLst>
          </p:cNvPr>
          <p:cNvCxnSpPr>
            <a:cxnSpLocks/>
          </p:cNvCxnSpPr>
          <p:nvPr/>
        </p:nvCxnSpPr>
        <p:spPr>
          <a:xfrm>
            <a:off x="1969294" y="5543551"/>
            <a:ext cx="4763" cy="102393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FE1CD9BE-A9BF-4BC3-97E3-ED2D7A3C7AD0}"/>
              </a:ext>
            </a:extLst>
          </p:cNvPr>
          <p:cNvCxnSpPr>
            <a:cxnSpLocks/>
          </p:cNvCxnSpPr>
          <p:nvPr/>
        </p:nvCxnSpPr>
        <p:spPr>
          <a:xfrm flipH="1">
            <a:off x="2377796" y="5543549"/>
            <a:ext cx="1073" cy="100967"/>
          </a:xfrm>
          <a:prstGeom prst="line">
            <a:avLst/>
          </a:prstGeom>
          <a:ln w="793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cteur droit 131">
            <a:extLst>
              <a:ext uri="{FF2B5EF4-FFF2-40B4-BE49-F238E27FC236}">
                <a16:creationId xmlns:a16="http://schemas.microsoft.com/office/drawing/2014/main" id="{52036893-8803-420A-B81A-0C0EE81D7684}"/>
              </a:ext>
            </a:extLst>
          </p:cNvPr>
          <p:cNvCxnSpPr>
            <a:cxnSpLocks/>
          </p:cNvCxnSpPr>
          <p:nvPr/>
        </p:nvCxnSpPr>
        <p:spPr>
          <a:xfrm>
            <a:off x="1983581" y="7648575"/>
            <a:ext cx="2382" cy="97631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9358C282-7512-446A-A2CD-94D6CEC6481E}"/>
              </a:ext>
            </a:extLst>
          </p:cNvPr>
          <p:cNvCxnSpPr>
            <a:cxnSpLocks/>
          </p:cNvCxnSpPr>
          <p:nvPr/>
        </p:nvCxnSpPr>
        <p:spPr>
          <a:xfrm flipH="1">
            <a:off x="2400300" y="7655719"/>
            <a:ext cx="2381" cy="119062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necteur droit 133">
            <a:extLst>
              <a:ext uri="{FF2B5EF4-FFF2-40B4-BE49-F238E27FC236}">
                <a16:creationId xmlns:a16="http://schemas.microsoft.com/office/drawing/2014/main" id="{8A004814-FAC7-4451-93DB-0BF8A8A16AAE}"/>
              </a:ext>
            </a:extLst>
          </p:cNvPr>
          <p:cNvCxnSpPr>
            <a:cxnSpLocks/>
          </p:cNvCxnSpPr>
          <p:nvPr/>
        </p:nvCxnSpPr>
        <p:spPr>
          <a:xfrm>
            <a:off x="4698206" y="7665244"/>
            <a:ext cx="2382" cy="109537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>
            <a:extLst>
              <a:ext uri="{FF2B5EF4-FFF2-40B4-BE49-F238E27FC236}">
                <a16:creationId xmlns:a16="http://schemas.microsoft.com/office/drawing/2014/main" id="{4DC4E56E-5395-4CA9-80A7-F9872BEF657D}"/>
              </a:ext>
            </a:extLst>
          </p:cNvPr>
          <p:cNvCxnSpPr>
            <a:cxnSpLocks/>
          </p:cNvCxnSpPr>
          <p:nvPr/>
        </p:nvCxnSpPr>
        <p:spPr>
          <a:xfrm flipH="1">
            <a:off x="5091113" y="7671471"/>
            <a:ext cx="1287" cy="98548"/>
          </a:xfrm>
          <a:prstGeom prst="line">
            <a:avLst/>
          </a:prstGeom>
          <a:ln w="730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Connecteur droit 136">
            <a:extLst>
              <a:ext uri="{FF2B5EF4-FFF2-40B4-BE49-F238E27FC236}">
                <a16:creationId xmlns:a16="http://schemas.microsoft.com/office/drawing/2014/main" id="{79DA807B-7258-4098-84E3-F1420EA6BB3E}"/>
              </a:ext>
            </a:extLst>
          </p:cNvPr>
          <p:cNvCxnSpPr>
            <a:cxnSpLocks/>
          </p:cNvCxnSpPr>
          <p:nvPr/>
        </p:nvCxnSpPr>
        <p:spPr>
          <a:xfrm>
            <a:off x="1900870" y="5534235"/>
            <a:ext cx="77211" cy="112478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Connecteur droit 137">
            <a:extLst>
              <a:ext uri="{FF2B5EF4-FFF2-40B4-BE49-F238E27FC236}">
                <a16:creationId xmlns:a16="http://schemas.microsoft.com/office/drawing/2014/main" id="{26107FB5-56DB-417F-B1C3-64085BDDAB97}"/>
              </a:ext>
            </a:extLst>
          </p:cNvPr>
          <p:cNvCxnSpPr>
            <a:cxnSpLocks/>
          </p:cNvCxnSpPr>
          <p:nvPr/>
        </p:nvCxnSpPr>
        <p:spPr>
          <a:xfrm>
            <a:off x="1900869" y="5500590"/>
            <a:ext cx="77211" cy="112478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ZoneTexte 108">
            <a:extLst>
              <a:ext uri="{FF2B5EF4-FFF2-40B4-BE49-F238E27FC236}">
                <a16:creationId xmlns:a16="http://schemas.microsoft.com/office/drawing/2014/main" id="{E23D5C81-1720-418B-B171-48859A186EF5}"/>
              </a:ext>
            </a:extLst>
          </p:cNvPr>
          <p:cNvSpPr txBox="1"/>
          <p:nvPr/>
        </p:nvSpPr>
        <p:spPr>
          <a:xfrm>
            <a:off x="1257325" y="87257"/>
            <a:ext cx="467035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b="1" i="1"/>
              <a:t>PITCH/CONFIGURATION POSSIBILITIES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C5E280D1-878C-47BB-B577-4BB8AE39E96A}"/>
              </a:ext>
            </a:extLst>
          </p:cNvPr>
          <p:cNvCxnSpPr/>
          <p:nvPr/>
        </p:nvCxnSpPr>
        <p:spPr>
          <a:xfrm>
            <a:off x="4837559" y="1016596"/>
            <a:ext cx="0" cy="88135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Connecteur droit 141">
            <a:extLst>
              <a:ext uri="{FF2B5EF4-FFF2-40B4-BE49-F238E27FC236}">
                <a16:creationId xmlns:a16="http://schemas.microsoft.com/office/drawing/2014/main" id="{0AC693AB-722A-4AB1-A240-E7D59564566E}"/>
              </a:ext>
            </a:extLst>
          </p:cNvPr>
          <p:cNvCxnSpPr/>
          <p:nvPr/>
        </p:nvCxnSpPr>
        <p:spPr>
          <a:xfrm>
            <a:off x="5187864" y="1016596"/>
            <a:ext cx="0" cy="88135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7CC9274B-D76E-371F-E5E8-21128AF0A0AE}"/>
              </a:ext>
            </a:extLst>
          </p:cNvPr>
          <p:cNvSpPr txBox="1"/>
          <p:nvPr/>
        </p:nvSpPr>
        <p:spPr>
          <a:xfrm>
            <a:off x="1763461" y="9437961"/>
            <a:ext cx="3658078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9EB8C2C7-8CAB-DFD3-4F24-A93050D95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4</a:t>
            </a:fld>
            <a:endParaRPr lang="fr-FR"/>
          </a:p>
        </p:txBody>
      </p:sp>
      <p:graphicFrame>
        <p:nvGraphicFramePr>
          <p:cNvPr id="22" name="Tableau 21">
            <a:extLst>
              <a:ext uri="{FF2B5EF4-FFF2-40B4-BE49-F238E27FC236}">
                <a16:creationId xmlns:a16="http://schemas.microsoft.com/office/drawing/2014/main" id="{3DAB9E48-1200-DC83-568D-4FCC2FC6F5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226331"/>
              </p:ext>
            </p:extLst>
          </p:nvPr>
        </p:nvGraphicFramePr>
        <p:xfrm>
          <a:off x="247573" y="397900"/>
          <a:ext cx="6356574" cy="4204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7094">
                  <a:extLst>
                    <a:ext uri="{9D8B030D-6E8A-4147-A177-3AD203B41FA5}">
                      <a16:colId xmlns:a16="http://schemas.microsoft.com/office/drawing/2014/main" val="4104385932"/>
                    </a:ext>
                  </a:extLst>
                </a:gridCol>
                <a:gridCol w="2119740">
                  <a:extLst>
                    <a:ext uri="{9D8B030D-6E8A-4147-A177-3AD203B41FA5}">
                      <a16:colId xmlns:a16="http://schemas.microsoft.com/office/drawing/2014/main" val="3769121271"/>
                    </a:ext>
                  </a:extLst>
                </a:gridCol>
                <a:gridCol w="2119740">
                  <a:extLst>
                    <a:ext uri="{9D8B030D-6E8A-4147-A177-3AD203B41FA5}">
                      <a16:colId xmlns:a16="http://schemas.microsoft.com/office/drawing/2014/main" val="2158891115"/>
                    </a:ext>
                  </a:extLst>
                </a:gridCol>
              </a:tblGrid>
              <a:tr h="293329">
                <a:tc gridSpan="3">
                  <a:txBody>
                    <a:bodyPr/>
                    <a:lstStyle/>
                    <a:p>
                      <a:pPr algn="ctr"/>
                      <a:r>
                        <a:rPr lang="en-GB" sz="1200" b="0" i="1">
                          <a:solidFill>
                            <a:schemeClr val="tx1"/>
                          </a:solidFill>
                        </a:rPr>
                        <a:t>EMBEDDED</a:t>
                      </a:r>
                      <a:r>
                        <a:rPr lang="en-GB" sz="1200" b="0" i="1"/>
                        <a:t> </a:t>
                      </a:r>
                      <a:r>
                        <a:rPr lang="en-GB" sz="1200" b="0" i="1">
                          <a:solidFill>
                            <a:schemeClr val="tx1"/>
                          </a:solidFill>
                        </a:rPr>
                        <a:t>POWER SUPPLY</a:t>
                      </a:r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4240986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i="1"/>
                        <a:t>A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i="1"/>
                        <a:t>B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3935184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r>
                        <a:rPr lang="en-GB" sz="1000" i="1"/>
                        <a:t>TYPE 1 DOOR</a:t>
                      </a: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03128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i="1"/>
                        <a:t>TYPE 1 SUSPENDED</a:t>
                      </a:r>
                    </a:p>
                    <a:p>
                      <a:endParaRPr lang="fr-FR" sz="1000" i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3564193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r>
                        <a:rPr lang="en-GB" sz="1000" i="1"/>
                        <a:t>TYPE 2</a:t>
                      </a: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8021349"/>
                  </a:ext>
                </a:extLst>
              </a:tr>
            </a:tbl>
          </a:graphicData>
        </a:graphic>
      </p:graphicFrame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B27D59A4-42EF-88E1-17F4-39680E4CB4BD}"/>
              </a:ext>
            </a:extLst>
          </p:cNvPr>
          <p:cNvCxnSpPr>
            <a:cxnSpLocks/>
          </p:cNvCxnSpPr>
          <p:nvPr/>
        </p:nvCxnSpPr>
        <p:spPr>
          <a:xfrm>
            <a:off x="268512" y="720452"/>
            <a:ext cx="2092051" cy="9321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ZoneTexte 33">
            <a:extLst>
              <a:ext uri="{FF2B5EF4-FFF2-40B4-BE49-F238E27FC236}">
                <a16:creationId xmlns:a16="http://schemas.microsoft.com/office/drawing/2014/main" id="{373D4A20-EECE-8251-C7B6-6DDE2C7DFEDA}"/>
              </a:ext>
            </a:extLst>
          </p:cNvPr>
          <p:cNvSpPr txBox="1"/>
          <p:nvPr/>
        </p:nvSpPr>
        <p:spPr>
          <a:xfrm>
            <a:off x="680417" y="703829"/>
            <a:ext cx="17323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/>
              <a:t>FLOODLIGHT POSITION</a:t>
            </a:r>
          </a:p>
          <a:p>
            <a:pPr algn="r"/>
            <a:r>
              <a:rPr lang="en-GB" sz="1000" i="1"/>
              <a:t>ON BRACKET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0F05E11-48ED-DCE8-3C65-A744BD3360D9}"/>
              </a:ext>
            </a:extLst>
          </p:cNvPr>
          <p:cNvSpPr txBox="1"/>
          <p:nvPr/>
        </p:nvSpPr>
        <p:spPr>
          <a:xfrm>
            <a:off x="202680" y="1228869"/>
            <a:ext cx="1845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/>
              <a:t>TYPE</a:t>
            </a:r>
          </a:p>
          <a:p>
            <a:r>
              <a:rPr lang="en-GB" sz="1000" i="1"/>
              <a:t>FLOODLIGHT FIXTURE</a:t>
            </a:r>
          </a:p>
        </p:txBody>
      </p: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8040FF74-8ECA-A47A-2631-5AE4A97DE6D9}"/>
              </a:ext>
            </a:extLst>
          </p:cNvPr>
          <p:cNvGrpSpPr/>
          <p:nvPr/>
        </p:nvGrpSpPr>
        <p:grpSpPr>
          <a:xfrm>
            <a:off x="2921684" y="746391"/>
            <a:ext cx="1086898" cy="848379"/>
            <a:chOff x="2898944" y="882670"/>
            <a:chExt cx="1086898" cy="848379"/>
          </a:xfrm>
        </p:grpSpPr>
        <p:pic>
          <p:nvPicPr>
            <p:cNvPr id="30" name="Image 29">
              <a:extLst>
                <a:ext uri="{FF2B5EF4-FFF2-40B4-BE49-F238E27FC236}">
                  <a16:creationId xmlns:a16="http://schemas.microsoft.com/office/drawing/2014/main" id="{E066C62A-0B5C-7694-FF52-157E6AFA46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E6E6DB"/>
                </a:clrFrom>
                <a:clrTo>
                  <a:srgbClr val="E6E6D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8944" y="882670"/>
              <a:ext cx="1086898" cy="8483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cxnSp>
          <p:nvCxnSpPr>
            <p:cNvPr id="39" name="Connecteur droit avec flèche 38">
              <a:extLst>
                <a:ext uri="{FF2B5EF4-FFF2-40B4-BE49-F238E27FC236}">
                  <a16:creationId xmlns:a16="http://schemas.microsoft.com/office/drawing/2014/main" id="{9EEADA0A-E12B-B5F6-944E-00B920DB6350}"/>
                </a:ext>
              </a:extLst>
            </p:cNvPr>
            <p:cNvCxnSpPr/>
            <p:nvPr/>
          </p:nvCxnSpPr>
          <p:spPr>
            <a:xfrm flipV="1">
              <a:off x="3092450" y="1059842"/>
              <a:ext cx="0" cy="34572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6463B8D4-511A-336B-17E0-8F2506F96434}"/>
              </a:ext>
            </a:extLst>
          </p:cNvPr>
          <p:cNvGrpSpPr/>
          <p:nvPr/>
        </p:nvGrpSpPr>
        <p:grpSpPr>
          <a:xfrm>
            <a:off x="5057769" y="754200"/>
            <a:ext cx="1086898" cy="848379"/>
            <a:chOff x="5056460" y="882669"/>
            <a:chExt cx="1086898" cy="848379"/>
          </a:xfrm>
        </p:grpSpPr>
        <p:pic>
          <p:nvPicPr>
            <p:cNvPr id="36" name="Image 35">
              <a:extLst>
                <a:ext uri="{FF2B5EF4-FFF2-40B4-BE49-F238E27FC236}">
                  <a16:creationId xmlns:a16="http://schemas.microsoft.com/office/drawing/2014/main" id="{D575D65B-A3DE-AECA-0C2E-31730BDF0C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E6E6DB"/>
                </a:clrFrom>
                <a:clrTo>
                  <a:srgbClr val="E6E6D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56460" y="882669"/>
              <a:ext cx="1086898" cy="8483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cxnSp>
          <p:nvCxnSpPr>
            <p:cNvPr id="41" name="Connecteur droit avec flèche 40">
              <a:extLst>
                <a:ext uri="{FF2B5EF4-FFF2-40B4-BE49-F238E27FC236}">
                  <a16:creationId xmlns:a16="http://schemas.microsoft.com/office/drawing/2014/main" id="{EE09E32B-971D-DEDF-F0AD-C6CC9EED42F2}"/>
                </a:ext>
              </a:extLst>
            </p:cNvPr>
            <p:cNvCxnSpPr/>
            <p:nvPr/>
          </p:nvCxnSpPr>
          <p:spPr>
            <a:xfrm flipV="1">
              <a:off x="5453897" y="1059842"/>
              <a:ext cx="0" cy="34572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0" name="Groupe 149">
            <a:extLst>
              <a:ext uri="{FF2B5EF4-FFF2-40B4-BE49-F238E27FC236}">
                <a16:creationId xmlns:a16="http://schemas.microsoft.com/office/drawing/2014/main" id="{523DF91E-FCB9-B72A-D183-BE2AC2F813B4}"/>
              </a:ext>
            </a:extLst>
          </p:cNvPr>
          <p:cNvGrpSpPr/>
          <p:nvPr/>
        </p:nvGrpSpPr>
        <p:grpSpPr>
          <a:xfrm>
            <a:off x="1145118" y="2861591"/>
            <a:ext cx="962979" cy="718996"/>
            <a:chOff x="1135222" y="2846686"/>
            <a:chExt cx="962979" cy="718996"/>
          </a:xfrm>
        </p:grpSpPr>
        <p:pic>
          <p:nvPicPr>
            <p:cNvPr id="48" name="Image 47">
              <a:extLst>
                <a:ext uri="{FF2B5EF4-FFF2-40B4-BE49-F238E27FC236}">
                  <a16:creationId xmlns:a16="http://schemas.microsoft.com/office/drawing/2014/main" id="{847D0E5F-1826-BB6C-322C-1B90E799CA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35222" y="2846686"/>
              <a:ext cx="962979" cy="718996"/>
            </a:xfrm>
            <a:prstGeom prst="rect">
              <a:avLst/>
            </a:prstGeom>
          </p:spPr>
        </p:pic>
        <p:cxnSp>
          <p:nvCxnSpPr>
            <p:cNvPr id="89" name="Connecteur droit avec flèche 88">
              <a:extLst>
                <a:ext uri="{FF2B5EF4-FFF2-40B4-BE49-F238E27FC236}">
                  <a16:creationId xmlns:a16="http://schemas.microsoft.com/office/drawing/2014/main" id="{278EDCDF-7336-9DED-9BF2-7A7733EA35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4007" y="3402212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Connecteur droit avec flèche 115">
              <a:extLst>
                <a:ext uri="{FF2B5EF4-FFF2-40B4-BE49-F238E27FC236}">
                  <a16:creationId xmlns:a16="http://schemas.microsoft.com/office/drawing/2014/main" id="{35CB44FB-ED92-98A9-9A0A-4E8E877A52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16084" y="3405484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Connecteur droit avec flèche 117">
              <a:extLst>
                <a:ext uri="{FF2B5EF4-FFF2-40B4-BE49-F238E27FC236}">
                  <a16:creationId xmlns:a16="http://schemas.microsoft.com/office/drawing/2014/main" id="{217685B4-4CEE-66A8-9BE1-6852AF58E7F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16626" y="3410311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9" name="Groupe 148">
            <a:extLst>
              <a:ext uri="{FF2B5EF4-FFF2-40B4-BE49-F238E27FC236}">
                <a16:creationId xmlns:a16="http://schemas.microsoft.com/office/drawing/2014/main" id="{EE4577EA-B930-3D8D-FDA5-D7190CA5EB4A}"/>
              </a:ext>
            </a:extLst>
          </p:cNvPr>
          <p:cNvGrpSpPr/>
          <p:nvPr/>
        </p:nvGrpSpPr>
        <p:grpSpPr>
          <a:xfrm>
            <a:off x="1109051" y="1912902"/>
            <a:ext cx="999800" cy="692054"/>
            <a:chOff x="273698" y="1940754"/>
            <a:chExt cx="999800" cy="692054"/>
          </a:xfrm>
        </p:grpSpPr>
        <p:pic>
          <p:nvPicPr>
            <p:cNvPr id="45" name="Image 44">
              <a:extLst>
                <a:ext uri="{FF2B5EF4-FFF2-40B4-BE49-F238E27FC236}">
                  <a16:creationId xmlns:a16="http://schemas.microsoft.com/office/drawing/2014/main" id="{B2569A28-9E18-887A-1200-E8BF44BAEE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3698" y="1940754"/>
              <a:ext cx="999800" cy="692054"/>
            </a:xfrm>
            <a:prstGeom prst="rect">
              <a:avLst/>
            </a:prstGeom>
          </p:spPr>
        </p:pic>
        <p:cxnSp>
          <p:nvCxnSpPr>
            <p:cNvPr id="139" name="Connecteur droit avec flèche 138">
              <a:extLst>
                <a:ext uri="{FF2B5EF4-FFF2-40B4-BE49-F238E27FC236}">
                  <a16:creationId xmlns:a16="http://schemas.microsoft.com/office/drawing/2014/main" id="{1187ACF1-F3E5-18DA-6843-B0D02AA4F68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8237" y="2251325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Connecteur droit avec flèche 139">
              <a:extLst>
                <a:ext uri="{FF2B5EF4-FFF2-40B4-BE49-F238E27FC236}">
                  <a16:creationId xmlns:a16="http://schemas.microsoft.com/office/drawing/2014/main" id="{E5126B62-97EF-ADEC-3722-033FB50FB3F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0314" y="2254597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Connecteur droit avec flèche 142">
              <a:extLst>
                <a:ext uri="{FF2B5EF4-FFF2-40B4-BE49-F238E27FC236}">
                  <a16:creationId xmlns:a16="http://schemas.microsoft.com/office/drawing/2014/main" id="{130AC917-A63B-0640-D394-606D9DA9021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0856" y="2259424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1" name="Groupe 150">
            <a:extLst>
              <a:ext uri="{FF2B5EF4-FFF2-40B4-BE49-F238E27FC236}">
                <a16:creationId xmlns:a16="http://schemas.microsoft.com/office/drawing/2014/main" id="{30886DF0-D8F6-93EA-4227-517C67510BAD}"/>
              </a:ext>
            </a:extLst>
          </p:cNvPr>
          <p:cNvGrpSpPr/>
          <p:nvPr/>
        </p:nvGrpSpPr>
        <p:grpSpPr>
          <a:xfrm>
            <a:off x="1153149" y="3709355"/>
            <a:ext cx="932389" cy="718997"/>
            <a:chOff x="841526" y="3739917"/>
            <a:chExt cx="932389" cy="718997"/>
          </a:xfrm>
        </p:grpSpPr>
        <p:pic>
          <p:nvPicPr>
            <p:cNvPr id="145" name="Image 144">
              <a:extLst>
                <a:ext uri="{FF2B5EF4-FFF2-40B4-BE49-F238E27FC236}">
                  <a16:creationId xmlns:a16="http://schemas.microsoft.com/office/drawing/2014/main" id="{7E31C9FE-75AE-090D-58F4-A395137371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1526" y="3739917"/>
              <a:ext cx="932389" cy="718997"/>
            </a:xfrm>
            <a:prstGeom prst="rect">
              <a:avLst/>
            </a:prstGeom>
          </p:spPr>
        </p:pic>
        <p:cxnSp>
          <p:nvCxnSpPr>
            <p:cNvPr id="146" name="Connecteur droit avec flèche 145">
              <a:extLst>
                <a:ext uri="{FF2B5EF4-FFF2-40B4-BE49-F238E27FC236}">
                  <a16:creationId xmlns:a16="http://schemas.microsoft.com/office/drawing/2014/main" id="{3CD1F49C-A911-00C6-6F92-8EEEAB0735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2294" y="4286920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Connecteur droit avec flèche 146">
              <a:extLst>
                <a:ext uri="{FF2B5EF4-FFF2-40B4-BE49-F238E27FC236}">
                  <a16:creationId xmlns:a16="http://schemas.microsoft.com/office/drawing/2014/main" id="{ECD0EFED-52F4-08DB-A738-17CCBF29D8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4371" y="4290192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Connecteur droit avec flèche 147">
              <a:extLst>
                <a:ext uri="{FF2B5EF4-FFF2-40B4-BE49-F238E27FC236}">
                  <a16:creationId xmlns:a16="http://schemas.microsoft.com/office/drawing/2014/main" id="{F1DDBA7A-0CFE-2F19-2303-D2A56D12012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24913" y="4295019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58" name="Tableau 157">
            <a:extLst>
              <a:ext uri="{FF2B5EF4-FFF2-40B4-BE49-F238E27FC236}">
                <a16:creationId xmlns:a16="http://schemas.microsoft.com/office/drawing/2014/main" id="{CAA01184-2682-2C4E-6C27-51E573B0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509286"/>
              </p:ext>
            </p:extLst>
          </p:nvPr>
        </p:nvGraphicFramePr>
        <p:xfrm>
          <a:off x="250713" y="4621172"/>
          <a:ext cx="6356574" cy="4204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7094">
                  <a:extLst>
                    <a:ext uri="{9D8B030D-6E8A-4147-A177-3AD203B41FA5}">
                      <a16:colId xmlns:a16="http://schemas.microsoft.com/office/drawing/2014/main" val="4104385932"/>
                    </a:ext>
                  </a:extLst>
                </a:gridCol>
                <a:gridCol w="2119740">
                  <a:extLst>
                    <a:ext uri="{9D8B030D-6E8A-4147-A177-3AD203B41FA5}">
                      <a16:colId xmlns:a16="http://schemas.microsoft.com/office/drawing/2014/main" val="3769121271"/>
                    </a:ext>
                  </a:extLst>
                </a:gridCol>
                <a:gridCol w="2119740">
                  <a:extLst>
                    <a:ext uri="{9D8B030D-6E8A-4147-A177-3AD203B41FA5}">
                      <a16:colId xmlns:a16="http://schemas.microsoft.com/office/drawing/2014/main" val="2158891115"/>
                    </a:ext>
                  </a:extLst>
                </a:gridCol>
              </a:tblGrid>
              <a:tr h="293329">
                <a:tc gridSpan="3">
                  <a:txBody>
                    <a:bodyPr/>
                    <a:lstStyle/>
                    <a:p>
                      <a:pPr algn="ctr"/>
                      <a:r>
                        <a:rPr lang="en-GB" sz="1200" b="0" i="1">
                          <a:solidFill>
                            <a:schemeClr val="tx1"/>
                          </a:solidFill>
                        </a:rPr>
                        <a:t>OFFSET</a:t>
                      </a:r>
                      <a:r>
                        <a:rPr lang="en-GB" sz="1200" b="0" i="1"/>
                        <a:t> </a:t>
                      </a:r>
                      <a:r>
                        <a:rPr lang="en-GB" sz="1200" b="0" i="1">
                          <a:solidFill>
                            <a:schemeClr val="tx1"/>
                          </a:solidFill>
                        </a:rPr>
                        <a:t>POWER SUPPLY</a:t>
                      </a: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4240986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i="1"/>
                        <a:t>A</a:t>
                      </a: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i="1"/>
                        <a:t>B</a:t>
                      </a:r>
                    </a:p>
                  </a:txBody>
                  <a:tcP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3935184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r>
                        <a:rPr lang="en-GB" sz="1000" i="1">
                          <a:solidFill>
                            <a:schemeClr val="bg1"/>
                          </a:solidFill>
                        </a:rPr>
                        <a:t>TYPE 1 DOOR</a:t>
                      </a: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1603128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i="1"/>
                        <a:t>TYPE 1 SUSPENDED</a:t>
                      </a:r>
                    </a:p>
                    <a:p>
                      <a:endParaRPr lang="fr-FR" sz="1000" i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3564193"/>
                  </a:ext>
                </a:extLst>
              </a:tr>
              <a:tr h="977811">
                <a:tc>
                  <a:txBody>
                    <a:bodyPr/>
                    <a:lstStyle/>
                    <a:p>
                      <a:r>
                        <a:rPr lang="en-GB" sz="1000" i="1">
                          <a:solidFill>
                            <a:schemeClr val="bg1"/>
                          </a:solidFill>
                        </a:rPr>
                        <a:t>TYPE 2</a:t>
                      </a:r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000" i="1" dirty="0"/>
                    </a:p>
                  </a:txBody>
                  <a:tcP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8021349"/>
                  </a:ext>
                </a:extLst>
              </a:tr>
            </a:tbl>
          </a:graphicData>
        </a:graphic>
      </p:graphicFrame>
      <p:grpSp>
        <p:nvGrpSpPr>
          <p:cNvPr id="159" name="Groupe 158">
            <a:extLst>
              <a:ext uri="{FF2B5EF4-FFF2-40B4-BE49-F238E27FC236}">
                <a16:creationId xmlns:a16="http://schemas.microsoft.com/office/drawing/2014/main" id="{DD3F9BFF-88DD-A102-E104-6B141F902432}"/>
              </a:ext>
            </a:extLst>
          </p:cNvPr>
          <p:cNvGrpSpPr/>
          <p:nvPr/>
        </p:nvGrpSpPr>
        <p:grpSpPr>
          <a:xfrm>
            <a:off x="2916928" y="4975408"/>
            <a:ext cx="1086898" cy="848379"/>
            <a:chOff x="2898944" y="882670"/>
            <a:chExt cx="1086898" cy="848379"/>
          </a:xfrm>
        </p:grpSpPr>
        <p:pic>
          <p:nvPicPr>
            <p:cNvPr id="160" name="Image 159">
              <a:extLst>
                <a:ext uri="{FF2B5EF4-FFF2-40B4-BE49-F238E27FC236}">
                  <a16:creationId xmlns:a16="http://schemas.microsoft.com/office/drawing/2014/main" id="{14E6EDA0-405F-8DAA-79CD-2DF5ADEA4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E6E6DB"/>
                </a:clrFrom>
                <a:clrTo>
                  <a:srgbClr val="E6E6D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98944" y="882670"/>
              <a:ext cx="1086898" cy="8483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cxnSp>
          <p:nvCxnSpPr>
            <p:cNvPr id="161" name="Connecteur droit avec flèche 160">
              <a:extLst>
                <a:ext uri="{FF2B5EF4-FFF2-40B4-BE49-F238E27FC236}">
                  <a16:creationId xmlns:a16="http://schemas.microsoft.com/office/drawing/2014/main" id="{F04BB8F6-5715-26F2-5D88-A37CD11EFB62}"/>
                </a:ext>
              </a:extLst>
            </p:cNvPr>
            <p:cNvCxnSpPr/>
            <p:nvPr/>
          </p:nvCxnSpPr>
          <p:spPr>
            <a:xfrm flipV="1">
              <a:off x="3092450" y="1059842"/>
              <a:ext cx="0" cy="34572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2" name="Groupe 161">
            <a:extLst>
              <a:ext uri="{FF2B5EF4-FFF2-40B4-BE49-F238E27FC236}">
                <a16:creationId xmlns:a16="http://schemas.microsoft.com/office/drawing/2014/main" id="{5DB9BE25-19D5-A7AF-B78E-FCECFD97F103}"/>
              </a:ext>
            </a:extLst>
          </p:cNvPr>
          <p:cNvGrpSpPr/>
          <p:nvPr/>
        </p:nvGrpSpPr>
        <p:grpSpPr>
          <a:xfrm>
            <a:off x="5057769" y="4975408"/>
            <a:ext cx="1086898" cy="848379"/>
            <a:chOff x="5056460" y="882669"/>
            <a:chExt cx="1086898" cy="848379"/>
          </a:xfrm>
        </p:grpSpPr>
        <p:pic>
          <p:nvPicPr>
            <p:cNvPr id="163" name="Image 162">
              <a:extLst>
                <a:ext uri="{FF2B5EF4-FFF2-40B4-BE49-F238E27FC236}">
                  <a16:creationId xmlns:a16="http://schemas.microsoft.com/office/drawing/2014/main" id="{89C228B9-5704-8060-49AC-77BCCCB01B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E6E6DB"/>
                </a:clrFrom>
                <a:clrTo>
                  <a:srgbClr val="E6E6D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56460" y="882669"/>
              <a:ext cx="1086898" cy="8483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  <p:cxnSp>
          <p:nvCxnSpPr>
            <p:cNvPr id="164" name="Connecteur droit avec flèche 163">
              <a:extLst>
                <a:ext uri="{FF2B5EF4-FFF2-40B4-BE49-F238E27FC236}">
                  <a16:creationId xmlns:a16="http://schemas.microsoft.com/office/drawing/2014/main" id="{75214313-F158-D03D-CEA3-EAD6F46B549D}"/>
                </a:ext>
              </a:extLst>
            </p:cNvPr>
            <p:cNvCxnSpPr/>
            <p:nvPr/>
          </p:nvCxnSpPr>
          <p:spPr>
            <a:xfrm flipV="1">
              <a:off x="5453897" y="1059842"/>
              <a:ext cx="0" cy="34572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5" name="Connecteur droit 164">
            <a:extLst>
              <a:ext uri="{FF2B5EF4-FFF2-40B4-BE49-F238E27FC236}">
                <a16:creationId xmlns:a16="http://schemas.microsoft.com/office/drawing/2014/main" id="{8E859566-BCFF-3149-0B9B-C07E85092DB5}"/>
              </a:ext>
            </a:extLst>
          </p:cNvPr>
          <p:cNvCxnSpPr>
            <a:cxnSpLocks/>
          </p:cNvCxnSpPr>
          <p:nvPr/>
        </p:nvCxnSpPr>
        <p:spPr>
          <a:xfrm>
            <a:off x="262311" y="4932450"/>
            <a:ext cx="2098252" cy="9587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ZoneTexte 166">
            <a:extLst>
              <a:ext uri="{FF2B5EF4-FFF2-40B4-BE49-F238E27FC236}">
                <a16:creationId xmlns:a16="http://schemas.microsoft.com/office/drawing/2014/main" id="{644D6424-F659-6F19-F4FE-3C11E61C0971}"/>
              </a:ext>
            </a:extLst>
          </p:cNvPr>
          <p:cNvSpPr txBox="1"/>
          <p:nvPr/>
        </p:nvSpPr>
        <p:spPr>
          <a:xfrm>
            <a:off x="203006" y="5465650"/>
            <a:ext cx="1845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/>
              <a:t>TYPE</a:t>
            </a:r>
          </a:p>
          <a:p>
            <a:r>
              <a:rPr lang="en-GB" sz="1000" i="1"/>
              <a:t>FLOODLIGHT FIXTURE</a:t>
            </a:r>
          </a:p>
        </p:txBody>
      </p:sp>
      <p:grpSp>
        <p:nvGrpSpPr>
          <p:cNvPr id="168" name="Groupe 167">
            <a:extLst>
              <a:ext uri="{FF2B5EF4-FFF2-40B4-BE49-F238E27FC236}">
                <a16:creationId xmlns:a16="http://schemas.microsoft.com/office/drawing/2014/main" id="{5F829A9A-09B9-9954-A16F-E73F5EF329AA}"/>
              </a:ext>
            </a:extLst>
          </p:cNvPr>
          <p:cNvGrpSpPr/>
          <p:nvPr/>
        </p:nvGrpSpPr>
        <p:grpSpPr>
          <a:xfrm>
            <a:off x="1165751" y="7089566"/>
            <a:ext cx="962979" cy="718996"/>
            <a:chOff x="1135222" y="2846686"/>
            <a:chExt cx="962979" cy="718996"/>
          </a:xfrm>
        </p:grpSpPr>
        <p:pic>
          <p:nvPicPr>
            <p:cNvPr id="169" name="Image 168">
              <a:extLst>
                <a:ext uri="{FF2B5EF4-FFF2-40B4-BE49-F238E27FC236}">
                  <a16:creationId xmlns:a16="http://schemas.microsoft.com/office/drawing/2014/main" id="{5B7C3346-A1F4-E4A8-8B57-EEEDECC042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35222" y="2846686"/>
              <a:ext cx="962979" cy="718996"/>
            </a:xfrm>
            <a:prstGeom prst="rect">
              <a:avLst/>
            </a:prstGeom>
          </p:spPr>
        </p:pic>
        <p:cxnSp>
          <p:nvCxnSpPr>
            <p:cNvPr id="170" name="Connecteur droit avec flèche 169">
              <a:extLst>
                <a:ext uri="{FF2B5EF4-FFF2-40B4-BE49-F238E27FC236}">
                  <a16:creationId xmlns:a16="http://schemas.microsoft.com/office/drawing/2014/main" id="{36590B01-8EBE-26F9-3E5C-7B9C3833C0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4007" y="3402212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Connecteur droit avec flèche 170">
              <a:extLst>
                <a:ext uri="{FF2B5EF4-FFF2-40B4-BE49-F238E27FC236}">
                  <a16:creationId xmlns:a16="http://schemas.microsoft.com/office/drawing/2014/main" id="{9651DB87-6FC0-5F60-412A-C5895893896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16084" y="3405484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Connecteur droit avec flèche 171">
              <a:extLst>
                <a:ext uri="{FF2B5EF4-FFF2-40B4-BE49-F238E27FC236}">
                  <a16:creationId xmlns:a16="http://schemas.microsoft.com/office/drawing/2014/main" id="{90CA805C-266F-B419-0E8D-A6106FA7AE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16626" y="3410311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3" name="Groupe 172">
            <a:extLst>
              <a:ext uri="{FF2B5EF4-FFF2-40B4-BE49-F238E27FC236}">
                <a16:creationId xmlns:a16="http://schemas.microsoft.com/office/drawing/2014/main" id="{84EFDA2C-F48B-E06F-9CF2-38C6A746504B}"/>
              </a:ext>
            </a:extLst>
          </p:cNvPr>
          <p:cNvGrpSpPr/>
          <p:nvPr/>
        </p:nvGrpSpPr>
        <p:grpSpPr>
          <a:xfrm>
            <a:off x="1122343" y="6117634"/>
            <a:ext cx="999800" cy="692054"/>
            <a:chOff x="273698" y="1940754"/>
            <a:chExt cx="999800" cy="692054"/>
          </a:xfrm>
        </p:grpSpPr>
        <p:pic>
          <p:nvPicPr>
            <p:cNvPr id="174" name="Image 173">
              <a:extLst>
                <a:ext uri="{FF2B5EF4-FFF2-40B4-BE49-F238E27FC236}">
                  <a16:creationId xmlns:a16="http://schemas.microsoft.com/office/drawing/2014/main" id="{34B6B8F1-0E03-47D8-80FF-732B3D4D80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3698" y="1940754"/>
              <a:ext cx="999800" cy="692054"/>
            </a:xfrm>
            <a:prstGeom prst="rect">
              <a:avLst/>
            </a:prstGeom>
          </p:spPr>
        </p:pic>
        <p:cxnSp>
          <p:nvCxnSpPr>
            <p:cNvPr id="175" name="Connecteur droit avec flèche 174">
              <a:extLst>
                <a:ext uri="{FF2B5EF4-FFF2-40B4-BE49-F238E27FC236}">
                  <a16:creationId xmlns:a16="http://schemas.microsoft.com/office/drawing/2014/main" id="{D6106E22-9C25-E530-D1FB-7D28038E2B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8237" y="2251325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Connecteur droit avec flèche 175">
              <a:extLst>
                <a:ext uri="{FF2B5EF4-FFF2-40B4-BE49-F238E27FC236}">
                  <a16:creationId xmlns:a16="http://schemas.microsoft.com/office/drawing/2014/main" id="{8C9438AF-A789-5DA5-E8E8-175D4002FC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0314" y="2254597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Connecteur droit avec flèche 176">
              <a:extLst>
                <a:ext uri="{FF2B5EF4-FFF2-40B4-BE49-F238E27FC236}">
                  <a16:creationId xmlns:a16="http://schemas.microsoft.com/office/drawing/2014/main" id="{24B21946-61C0-5104-B4EC-60CC3D20A17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0856" y="2259424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8" name="Groupe 177">
            <a:extLst>
              <a:ext uri="{FF2B5EF4-FFF2-40B4-BE49-F238E27FC236}">
                <a16:creationId xmlns:a16="http://schemas.microsoft.com/office/drawing/2014/main" id="{2ADEE3CB-D3DC-8E66-C339-52F621297777}"/>
              </a:ext>
            </a:extLst>
          </p:cNvPr>
          <p:cNvGrpSpPr/>
          <p:nvPr/>
        </p:nvGrpSpPr>
        <p:grpSpPr>
          <a:xfrm>
            <a:off x="1165751" y="7976122"/>
            <a:ext cx="932389" cy="718997"/>
            <a:chOff x="841526" y="3739917"/>
            <a:chExt cx="932389" cy="718997"/>
          </a:xfrm>
        </p:grpSpPr>
        <p:pic>
          <p:nvPicPr>
            <p:cNvPr id="179" name="Image 178">
              <a:extLst>
                <a:ext uri="{FF2B5EF4-FFF2-40B4-BE49-F238E27FC236}">
                  <a16:creationId xmlns:a16="http://schemas.microsoft.com/office/drawing/2014/main" id="{EA797B7B-198B-F243-9EF7-C863E26F13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1526" y="3739917"/>
              <a:ext cx="932389" cy="718997"/>
            </a:xfrm>
            <a:prstGeom prst="rect">
              <a:avLst/>
            </a:prstGeom>
          </p:spPr>
        </p:pic>
        <p:cxnSp>
          <p:nvCxnSpPr>
            <p:cNvPr id="180" name="Connecteur droit avec flèche 179">
              <a:extLst>
                <a:ext uri="{FF2B5EF4-FFF2-40B4-BE49-F238E27FC236}">
                  <a16:creationId xmlns:a16="http://schemas.microsoft.com/office/drawing/2014/main" id="{0774E833-FBC9-57FA-4122-2272431B89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2294" y="4286920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Connecteur droit avec flèche 180">
              <a:extLst>
                <a:ext uri="{FF2B5EF4-FFF2-40B4-BE49-F238E27FC236}">
                  <a16:creationId xmlns:a16="http://schemas.microsoft.com/office/drawing/2014/main" id="{AF87FAE4-0DE3-4261-D036-19D7C49D102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24371" y="4290192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Connecteur droit avec flèche 181">
              <a:extLst>
                <a:ext uri="{FF2B5EF4-FFF2-40B4-BE49-F238E27FC236}">
                  <a16:creationId xmlns:a16="http://schemas.microsoft.com/office/drawing/2014/main" id="{07D72847-A803-8520-6FD7-77099E8DD38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24913" y="4295019"/>
              <a:ext cx="130784" cy="1553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2" name="ZoneTexte 191">
            <a:extLst>
              <a:ext uri="{FF2B5EF4-FFF2-40B4-BE49-F238E27FC236}">
                <a16:creationId xmlns:a16="http://schemas.microsoft.com/office/drawing/2014/main" id="{2F03C977-E7C9-A6B5-B0AD-55875A273DF2}"/>
              </a:ext>
            </a:extLst>
          </p:cNvPr>
          <p:cNvSpPr txBox="1"/>
          <p:nvPr/>
        </p:nvSpPr>
        <p:spPr>
          <a:xfrm>
            <a:off x="672886" y="4932450"/>
            <a:ext cx="17323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/>
              <a:t>FLOODLIGHT POSITION </a:t>
            </a:r>
          </a:p>
          <a:p>
            <a:pPr algn="r"/>
            <a:r>
              <a:rPr lang="en-GB" sz="1000" i="1"/>
              <a:t>ON BRACKET</a:t>
            </a:r>
          </a:p>
        </p:txBody>
      </p:sp>
      <p:pic>
        <p:nvPicPr>
          <p:cNvPr id="75" name="Image 74">
            <a:extLst>
              <a:ext uri="{FF2B5EF4-FFF2-40B4-BE49-F238E27FC236}">
                <a16:creationId xmlns:a16="http://schemas.microsoft.com/office/drawing/2014/main" id="{F4AF5670-E0B2-681F-1DDE-41F28831CD7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4467" y="1689345"/>
            <a:ext cx="1512971" cy="927685"/>
          </a:xfrm>
          <a:prstGeom prst="rect">
            <a:avLst/>
          </a:prstGeom>
        </p:spPr>
      </p:pic>
      <p:grpSp>
        <p:nvGrpSpPr>
          <p:cNvPr id="78" name="Groupe 77">
            <a:extLst>
              <a:ext uri="{FF2B5EF4-FFF2-40B4-BE49-F238E27FC236}">
                <a16:creationId xmlns:a16="http://schemas.microsoft.com/office/drawing/2014/main" id="{F6715396-6FB0-62EB-00E7-7734655175E1}"/>
              </a:ext>
            </a:extLst>
          </p:cNvPr>
          <p:cNvGrpSpPr/>
          <p:nvPr/>
        </p:nvGrpSpPr>
        <p:grpSpPr>
          <a:xfrm>
            <a:off x="4930406" y="1684539"/>
            <a:ext cx="1319156" cy="950626"/>
            <a:chOff x="4930406" y="1684539"/>
            <a:chExt cx="1319156" cy="950626"/>
          </a:xfrm>
        </p:grpSpPr>
        <p:pic>
          <p:nvPicPr>
            <p:cNvPr id="77" name="Image 76">
              <a:extLst>
                <a:ext uri="{FF2B5EF4-FFF2-40B4-BE49-F238E27FC236}">
                  <a16:creationId xmlns:a16="http://schemas.microsoft.com/office/drawing/2014/main" id="{D116AF5A-8A4C-847B-89F0-8CAE08956E8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30406" y="1684539"/>
              <a:ext cx="1319156" cy="950626"/>
            </a:xfrm>
            <a:prstGeom prst="rect">
              <a:avLst/>
            </a:prstGeom>
          </p:spPr>
        </p:pic>
        <p:pic>
          <p:nvPicPr>
            <p:cNvPr id="114" name="Image 113" descr="Une image contenant clipart&#10;&#10;Description générée automatiquement">
              <a:extLst>
                <a:ext uri="{FF2B5EF4-FFF2-40B4-BE49-F238E27FC236}">
                  <a16:creationId xmlns:a16="http://schemas.microsoft.com/office/drawing/2014/main" id="{82DE63A3-9FCE-49DB-949C-44816696DB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97640" y="1911300"/>
              <a:ext cx="85903" cy="76312"/>
            </a:xfrm>
            <a:prstGeom prst="rect">
              <a:avLst/>
            </a:prstGeom>
          </p:spPr>
        </p:pic>
        <p:pic>
          <p:nvPicPr>
            <p:cNvPr id="113" name="Image 112" descr="Une image contenant clipart&#10;&#10;Description générée automatiquement">
              <a:extLst>
                <a:ext uri="{FF2B5EF4-FFF2-40B4-BE49-F238E27FC236}">
                  <a16:creationId xmlns:a16="http://schemas.microsoft.com/office/drawing/2014/main" id="{21A4ED72-4750-4A97-82E5-0FEABF9CBE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32799" y="2149871"/>
              <a:ext cx="85903" cy="76312"/>
            </a:xfrm>
            <a:prstGeom prst="rect">
              <a:avLst/>
            </a:prstGeom>
          </p:spPr>
        </p:pic>
        <p:pic>
          <p:nvPicPr>
            <p:cNvPr id="115" name="Image 114">
              <a:extLst>
                <a:ext uri="{FF2B5EF4-FFF2-40B4-BE49-F238E27FC236}">
                  <a16:creationId xmlns:a16="http://schemas.microsoft.com/office/drawing/2014/main" id="{C505013E-A9D0-4945-9AFF-76F6C0F977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66739" y="2007670"/>
              <a:ext cx="73008" cy="60630"/>
            </a:xfrm>
            <a:prstGeom prst="rect">
              <a:avLst/>
            </a:prstGeom>
          </p:spPr>
        </p:pic>
      </p:grpSp>
      <p:pic>
        <p:nvPicPr>
          <p:cNvPr id="80" name="Image 79">
            <a:extLst>
              <a:ext uri="{FF2B5EF4-FFF2-40B4-BE49-F238E27FC236}">
                <a16:creationId xmlns:a16="http://schemas.microsoft.com/office/drawing/2014/main" id="{49A4454E-5722-FC40-9A91-B94ADD04477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445" y="3652200"/>
            <a:ext cx="2092051" cy="910825"/>
          </a:xfrm>
          <a:prstGeom prst="rect">
            <a:avLst/>
          </a:prstGeom>
        </p:spPr>
      </p:pic>
      <p:pic>
        <p:nvPicPr>
          <p:cNvPr id="82" name="Image 81">
            <a:extLst>
              <a:ext uri="{FF2B5EF4-FFF2-40B4-BE49-F238E27FC236}">
                <a16:creationId xmlns:a16="http://schemas.microsoft.com/office/drawing/2014/main" id="{16AD0AAB-FB07-F777-D70D-ECA40E55316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6900" y="3647336"/>
            <a:ext cx="1828394" cy="918419"/>
          </a:xfrm>
          <a:prstGeom prst="rect">
            <a:avLst/>
          </a:prstGeom>
        </p:spPr>
      </p:pic>
      <p:grpSp>
        <p:nvGrpSpPr>
          <p:cNvPr id="102" name="Groupe 101">
            <a:extLst>
              <a:ext uri="{FF2B5EF4-FFF2-40B4-BE49-F238E27FC236}">
                <a16:creationId xmlns:a16="http://schemas.microsoft.com/office/drawing/2014/main" id="{877B7833-F626-57BA-4D5F-C5775494AE1F}"/>
              </a:ext>
            </a:extLst>
          </p:cNvPr>
          <p:cNvGrpSpPr/>
          <p:nvPr/>
        </p:nvGrpSpPr>
        <p:grpSpPr>
          <a:xfrm>
            <a:off x="4999828" y="5916187"/>
            <a:ext cx="1180312" cy="932722"/>
            <a:chOff x="7537094" y="4713991"/>
            <a:chExt cx="1180312" cy="932722"/>
          </a:xfrm>
        </p:grpSpPr>
        <p:pic>
          <p:nvPicPr>
            <p:cNvPr id="92" name="Image 91">
              <a:extLst>
                <a:ext uri="{FF2B5EF4-FFF2-40B4-BE49-F238E27FC236}">
                  <a16:creationId xmlns:a16="http://schemas.microsoft.com/office/drawing/2014/main" id="{68681D7F-1012-69ED-8409-73F44F6358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37094" y="4713991"/>
              <a:ext cx="1180312" cy="932722"/>
            </a:xfrm>
            <a:prstGeom prst="rect">
              <a:avLst/>
            </a:prstGeom>
          </p:spPr>
        </p:pic>
        <p:pic>
          <p:nvPicPr>
            <p:cNvPr id="85" name="Image 84" descr="Une image contenant clipart&#10;&#10;Description générée automatiquement">
              <a:extLst>
                <a:ext uri="{FF2B5EF4-FFF2-40B4-BE49-F238E27FC236}">
                  <a16:creationId xmlns:a16="http://schemas.microsoft.com/office/drawing/2014/main" id="{17C32F22-FC20-1250-7D7B-D7BD4BBE59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84299" y="4926226"/>
              <a:ext cx="85903" cy="76312"/>
            </a:xfrm>
            <a:prstGeom prst="rect">
              <a:avLst/>
            </a:prstGeom>
          </p:spPr>
        </p:pic>
        <p:pic>
          <p:nvPicPr>
            <p:cNvPr id="87" name="Image 86" descr="Une image contenant clipart&#10;&#10;Description générée automatiquement">
              <a:extLst>
                <a:ext uri="{FF2B5EF4-FFF2-40B4-BE49-F238E27FC236}">
                  <a16:creationId xmlns:a16="http://schemas.microsoft.com/office/drawing/2014/main" id="{9D240AA0-653D-6545-C894-83C2448B10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19458" y="5164797"/>
              <a:ext cx="85903" cy="76312"/>
            </a:xfrm>
            <a:prstGeom prst="rect">
              <a:avLst/>
            </a:prstGeom>
          </p:spPr>
        </p:pic>
        <p:pic>
          <p:nvPicPr>
            <p:cNvPr id="88" name="Image 87">
              <a:extLst>
                <a:ext uri="{FF2B5EF4-FFF2-40B4-BE49-F238E27FC236}">
                  <a16:creationId xmlns:a16="http://schemas.microsoft.com/office/drawing/2014/main" id="{1F679A3B-7EA6-7995-DDE8-2D7F023BE6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53398" y="5022596"/>
              <a:ext cx="73008" cy="60630"/>
            </a:xfrm>
            <a:prstGeom prst="rect">
              <a:avLst/>
            </a:prstGeom>
          </p:spPr>
        </p:pic>
      </p:grpSp>
      <p:pic>
        <p:nvPicPr>
          <p:cNvPr id="104" name="Image 103">
            <a:extLst>
              <a:ext uri="{FF2B5EF4-FFF2-40B4-BE49-F238E27FC236}">
                <a16:creationId xmlns:a16="http://schemas.microsoft.com/office/drawing/2014/main" id="{ED297E79-AA3B-2550-4BEC-F9FC83380F9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902" y="5916187"/>
            <a:ext cx="1296012" cy="932722"/>
          </a:xfrm>
          <a:prstGeom prst="rect">
            <a:avLst/>
          </a:prstGeom>
        </p:spPr>
      </p:pic>
      <p:pic>
        <p:nvPicPr>
          <p:cNvPr id="110" name="Image 109">
            <a:extLst>
              <a:ext uri="{FF2B5EF4-FFF2-40B4-BE49-F238E27FC236}">
                <a16:creationId xmlns:a16="http://schemas.microsoft.com/office/drawing/2014/main" id="{7A7D88B1-C463-83D9-2634-634C3520B90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6158" y="6889793"/>
            <a:ext cx="1752123" cy="932722"/>
          </a:xfrm>
          <a:prstGeom prst="rect">
            <a:avLst/>
          </a:prstGeom>
        </p:spPr>
      </p:pic>
      <p:pic>
        <p:nvPicPr>
          <p:cNvPr id="136" name="Image 135">
            <a:extLst>
              <a:ext uri="{FF2B5EF4-FFF2-40B4-BE49-F238E27FC236}">
                <a16:creationId xmlns:a16="http://schemas.microsoft.com/office/drawing/2014/main" id="{31F293C0-6623-15CB-6C05-18172AC4019E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4162" y="6886047"/>
            <a:ext cx="1550966" cy="940213"/>
          </a:xfrm>
          <a:prstGeom prst="rect">
            <a:avLst/>
          </a:prstGeom>
        </p:spPr>
      </p:pic>
      <p:pic>
        <p:nvPicPr>
          <p:cNvPr id="144" name="Image 143">
            <a:extLst>
              <a:ext uri="{FF2B5EF4-FFF2-40B4-BE49-F238E27FC236}">
                <a16:creationId xmlns:a16="http://schemas.microsoft.com/office/drawing/2014/main" id="{3463A8B6-988C-04F7-5500-F6ECEC372FC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9975" y="7865513"/>
            <a:ext cx="1900432" cy="940214"/>
          </a:xfrm>
          <a:prstGeom prst="rect">
            <a:avLst/>
          </a:prstGeom>
        </p:spPr>
      </p:pic>
      <p:pic>
        <p:nvPicPr>
          <p:cNvPr id="154" name="Image 153">
            <a:extLst>
              <a:ext uri="{FF2B5EF4-FFF2-40B4-BE49-F238E27FC236}">
                <a16:creationId xmlns:a16="http://schemas.microsoft.com/office/drawing/2014/main" id="{320D2F8E-4B41-B3FB-CDD5-769D53DF538D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7437" y="7865513"/>
            <a:ext cx="1629563" cy="94021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C4B9C42-0D36-6787-D1FE-147820C7DF16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7636" y="2659707"/>
            <a:ext cx="1620164" cy="94463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0CE212E-BA4D-5486-4145-0E44D8750A78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4484" y="2665470"/>
            <a:ext cx="1364430" cy="93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52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CC1A841-FCF8-49BF-87ED-91E5C33C09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7992" y="6086224"/>
            <a:ext cx="3491774" cy="2249336"/>
          </a:xfrm>
          <a:prstGeom prst="rect">
            <a:avLst/>
          </a:prstGeom>
        </p:spPr>
      </p:pic>
      <p:sp>
        <p:nvSpPr>
          <p:cNvPr id="46" name="ZoneTexte 45"/>
          <p:cNvSpPr txBox="1"/>
          <p:nvPr/>
        </p:nvSpPr>
        <p:spPr>
          <a:xfrm>
            <a:off x="382138" y="8725309"/>
            <a:ext cx="6116294" cy="24622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500" dirty="0"/>
              <a:t>La source </a:t>
            </a:r>
            <a:r>
              <a:rPr lang="en-GB" sz="500" dirty="0" err="1"/>
              <a:t>lumineuse</a:t>
            </a:r>
            <a:r>
              <a:rPr lang="en-GB" sz="500" dirty="0"/>
              <a:t> </a:t>
            </a:r>
            <a:r>
              <a:rPr lang="en-GB" sz="500" dirty="0" err="1"/>
              <a:t>contenue</a:t>
            </a:r>
            <a:r>
              <a:rPr lang="en-GB" sz="500" dirty="0"/>
              <a:t> dans </a:t>
            </a:r>
            <a:r>
              <a:rPr lang="en-GB" sz="500" dirty="0" err="1"/>
              <a:t>ce</a:t>
            </a:r>
            <a:r>
              <a:rPr lang="en-GB" sz="500" dirty="0"/>
              <a:t> luminaire ne doit </a:t>
            </a:r>
            <a:r>
              <a:rPr lang="en-GB" sz="500" dirty="0" err="1"/>
              <a:t>être</a:t>
            </a:r>
            <a:r>
              <a:rPr lang="en-GB" sz="500" dirty="0"/>
              <a:t> </a:t>
            </a:r>
            <a:r>
              <a:rPr lang="en-GB" sz="500" dirty="0" err="1"/>
              <a:t>remplacée</a:t>
            </a:r>
            <a:r>
              <a:rPr lang="en-GB" sz="500" dirty="0"/>
              <a:t> que par le fabricant </a:t>
            </a:r>
            <a:r>
              <a:rPr lang="en-GB" sz="500" dirty="0" err="1"/>
              <a:t>ou</a:t>
            </a:r>
            <a:r>
              <a:rPr lang="en-GB" sz="500" dirty="0"/>
              <a:t> son agent de maintenance </a:t>
            </a:r>
            <a:r>
              <a:rPr lang="en-GB" sz="500" dirty="0" err="1"/>
              <a:t>ou</a:t>
            </a:r>
            <a:r>
              <a:rPr lang="en-GB" sz="500" dirty="0"/>
              <a:t> </a:t>
            </a:r>
            <a:r>
              <a:rPr lang="en-GB" sz="500" dirty="0" err="1"/>
              <a:t>une</a:t>
            </a:r>
            <a:r>
              <a:rPr lang="en-GB" sz="500" dirty="0"/>
              <a:t> </a:t>
            </a:r>
            <a:r>
              <a:rPr lang="en-GB" sz="500" dirty="0" err="1"/>
              <a:t>personne</a:t>
            </a:r>
            <a:r>
              <a:rPr lang="en-GB" sz="500" dirty="0"/>
              <a:t> de qualification </a:t>
            </a:r>
            <a:r>
              <a:rPr lang="en-GB" sz="500" dirty="0" err="1"/>
              <a:t>équivalente</a:t>
            </a:r>
            <a:r>
              <a:rPr lang="en-GB" sz="500" dirty="0"/>
              <a:t>.</a:t>
            </a:r>
          </a:p>
          <a:p>
            <a:r>
              <a:rPr lang="en-GB" sz="500" dirty="0"/>
              <a:t>The lighting part included in this luminaire must be maintained by the manufacturer, an authorised service agent or a person with similar technical qualification.</a:t>
            </a:r>
          </a:p>
        </p:txBody>
      </p:sp>
      <p:sp>
        <p:nvSpPr>
          <p:cNvPr id="21" name="Triangle isocèle 20">
            <a:extLst>
              <a:ext uri="{FF2B5EF4-FFF2-40B4-BE49-F238E27FC236}">
                <a16:creationId xmlns:a16="http://schemas.microsoft.com/office/drawing/2014/main" id="{F76E8D5E-D904-457C-9527-164220F143BA}"/>
              </a:ext>
            </a:extLst>
          </p:cNvPr>
          <p:cNvSpPr/>
          <p:nvPr/>
        </p:nvSpPr>
        <p:spPr>
          <a:xfrm rot="5400000">
            <a:off x="3178603" y="7725428"/>
            <a:ext cx="99034" cy="12435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2600B0F-0A9E-412A-A270-BAEB71E9C83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357" y="3586476"/>
            <a:ext cx="3460581" cy="2245312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C3418B70-CB82-4D1A-954C-8B51FEFB9FA4}"/>
              </a:ext>
            </a:extLst>
          </p:cNvPr>
          <p:cNvSpPr txBox="1"/>
          <p:nvPr/>
        </p:nvSpPr>
        <p:spPr>
          <a:xfrm>
            <a:off x="371948" y="6775959"/>
            <a:ext cx="2241343" cy="164660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/>
              <a:t>1x M20 screw </a:t>
            </a:r>
          </a:p>
          <a:p>
            <a:pPr algn="ctr"/>
            <a:r>
              <a:rPr lang="en-GB" sz="1100"/>
              <a:t>100 N.m</a:t>
            </a:r>
          </a:p>
          <a:p>
            <a:pPr algn="ctr"/>
            <a:r>
              <a:rPr lang="en-GB" sz="1100"/>
              <a:t>+</a:t>
            </a:r>
          </a:p>
          <a:p>
            <a:pPr algn="ctr"/>
            <a:r>
              <a:rPr lang="en-GB" sz="1100"/>
              <a:t>LL20 washer</a:t>
            </a:r>
          </a:p>
          <a:p>
            <a:pPr algn="ctr"/>
            <a:r>
              <a:rPr lang="en-GB" sz="800"/>
              <a:t>(Ø60xth.3)</a:t>
            </a:r>
          </a:p>
          <a:p>
            <a:pPr algn="ctr"/>
            <a:endParaRPr lang="fr-FR" sz="1100" dirty="0"/>
          </a:p>
          <a:p>
            <a:pPr algn="ctr"/>
            <a:r>
              <a:rPr lang="en-GB" sz="1100" b="1"/>
              <a:t>Screws and washers not included</a:t>
            </a:r>
          </a:p>
          <a:p>
            <a:pPr algn="ctr"/>
            <a:r>
              <a:rPr lang="en-GB" sz="800"/>
              <a:t>(Use hardware treated </a:t>
            </a:r>
          </a:p>
          <a:p>
            <a:pPr algn="ctr"/>
            <a:r>
              <a:rPr lang="en-GB" sz="800"/>
              <a:t>against corrosion)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8F8E82B-B176-4146-9D1E-574313379D74}"/>
              </a:ext>
            </a:extLst>
          </p:cNvPr>
          <p:cNvSpPr txBox="1"/>
          <p:nvPr/>
        </p:nvSpPr>
        <p:spPr>
          <a:xfrm>
            <a:off x="4263596" y="4299008"/>
            <a:ext cx="2213318" cy="164660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/>
              <a:t>2x M16 screws</a:t>
            </a:r>
          </a:p>
          <a:p>
            <a:pPr algn="ctr"/>
            <a:r>
              <a:rPr lang="en-GB" sz="1100"/>
              <a:t>65 N.m</a:t>
            </a:r>
          </a:p>
          <a:p>
            <a:pPr algn="ctr"/>
            <a:r>
              <a:rPr lang="en-GB" sz="1100"/>
              <a:t>+</a:t>
            </a:r>
          </a:p>
          <a:p>
            <a:pPr algn="ctr"/>
            <a:r>
              <a:rPr lang="en-GB" sz="1100"/>
              <a:t>2x LL16 washers</a:t>
            </a:r>
          </a:p>
          <a:p>
            <a:pPr algn="ctr"/>
            <a:r>
              <a:rPr lang="en-GB" sz="800"/>
              <a:t>(Ø50xth.3)</a:t>
            </a:r>
          </a:p>
          <a:p>
            <a:pPr algn="ctr"/>
            <a:endParaRPr lang="fr-FR" sz="1100" dirty="0"/>
          </a:p>
          <a:p>
            <a:pPr algn="ctr"/>
            <a:r>
              <a:rPr lang="en-GB" sz="1100" b="1"/>
              <a:t>Screws and washers not included</a:t>
            </a:r>
          </a:p>
          <a:p>
            <a:pPr algn="ctr"/>
            <a:r>
              <a:rPr lang="en-GB" sz="800"/>
              <a:t>(Use hardware treated</a:t>
            </a:r>
          </a:p>
          <a:p>
            <a:pPr algn="ctr"/>
            <a:r>
              <a:rPr lang="en-GB" sz="800"/>
              <a:t> against corrosion)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11BDAB86-067B-4043-8A40-46E26ECAAB1A}"/>
              </a:ext>
            </a:extLst>
          </p:cNvPr>
          <p:cNvCxnSpPr>
            <a:cxnSpLocks/>
          </p:cNvCxnSpPr>
          <p:nvPr/>
        </p:nvCxnSpPr>
        <p:spPr>
          <a:xfrm>
            <a:off x="4515551" y="7110549"/>
            <a:ext cx="269610" cy="17158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03A8A18B-5411-4C33-AD17-266F0163FFDF}"/>
              </a:ext>
            </a:extLst>
          </p:cNvPr>
          <p:cNvCxnSpPr>
            <a:cxnSpLocks/>
          </p:cNvCxnSpPr>
          <p:nvPr/>
        </p:nvCxnSpPr>
        <p:spPr>
          <a:xfrm>
            <a:off x="4380746" y="7219383"/>
            <a:ext cx="201480" cy="130009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F06F213F-B6E8-4DE7-803E-EBBA1C21B6FF}"/>
              </a:ext>
            </a:extLst>
          </p:cNvPr>
          <p:cNvCxnSpPr>
            <a:cxnSpLocks/>
          </p:cNvCxnSpPr>
          <p:nvPr/>
        </p:nvCxnSpPr>
        <p:spPr>
          <a:xfrm>
            <a:off x="4171224" y="7462828"/>
            <a:ext cx="203937" cy="130009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C8C87C64-93C4-4364-B0B9-C9F7562F310C}"/>
              </a:ext>
            </a:extLst>
          </p:cNvPr>
          <p:cNvCxnSpPr>
            <a:cxnSpLocks/>
          </p:cNvCxnSpPr>
          <p:nvPr/>
        </p:nvCxnSpPr>
        <p:spPr>
          <a:xfrm>
            <a:off x="4098512" y="7592837"/>
            <a:ext cx="269610" cy="171585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0E2004C1-307F-487E-B8A1-3166DACD3A61}"/>
              </a:ext>
            </a:extLst>
          </p:cNvPr>
          <p:cNvCxnSpPr>
            <a:cxnSpLocks/>
          </p:cNvCxnSpPr>
          <p:nvPr/>
        </p:nvCxnSpPr>
        <p:spPr>
          <a:xfrm flipH="1">
            <a:off x="3675016" y="7282134"/>
            <a:ext cx="1109662" cy="128550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A067A7AA-318C-498D-9E4B-0A86006F8BE9}"/>
              </a:ext>
            </a:extLst>
          </p:cNvPr>
          <p:cNvCxnSpPr>
            <a:cxnSpLocks/>
          </p:cNvCxnSpPr>
          <p:nvPr/>
        </p:nvCxnSpPr>
        <p:spPr>
          <a:xfrm flipH="1">
            <a:off x="3571378" y="7342180"/>
            <a:ext cx="1010848" cy="1165408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E825AD49-5ADF-402E-AFE7-054453D5BED9}"/>
              </a:ext>
            </a:extLst>
          </p:cNvPr>
          <p:cNvCxnSpPr>
            <a:cxnSpLocks/>
          </p:cNvCxnSpPr>
          <p:nvPr/>
        </p:nvCxnSpPr>
        <p:spPr>
          <a:xfrm flipH="1">
            <a:off x="4363958" y="7343783"/>
            <a:ext cx="216569" cy="248652"/>
          </a:xfrm>
          <a:prstGeom prst="straightConnector1">
            <a:avLst/>
          </a:prstGeom>
          <a:ln w="6350">
            <a:solidFill>
              <a:schemeClr val="tx1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983B4C33-9BAC-42C6-ACF6-997E4D7FA824}"/>
              </a:ext>
            </a:extLst>
          </p:cNvPr>
          <p:cNvCxnSpPr>
            <a:cxnSpLocks/>
          </p:cNvCxnSpPr>
          <p:nvPr/>
        </p:nvCxnSpPr>
        <p:spPr>
          <a:xfrm flipH="1">
            <a:off x="4366264" y="7283338"/>
            <a:ext cx="418656" cy="477385"/>
          </a:xfrm>
          <a:prstGeom prst="straightConnector1">
            <a:avLst/>
          </a:prstGeom>
          <a:ln w="6350">
            <a:solidFill>
              <a:schemeClr val="tx1"/>
            </a:solidFill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ZoneTexte 39">
            <a:extLst>
              <a:ext uri="{FF2B5EF4-FFF2-40B4-BE49-F238E27FC236}">
                <a16:creationId xmlns:a16="http://schemas.microsoft.com/office/drawing/2014/main" id="{8BDCF4FA-B143-4523-8F41-549AD4140FE6}"/>
              </a:ext>
            </a:extLst>
          </p:cNvPr>
          <p:cNvSpPr txBox="1"/>
          <p:nvPr/>
        </p:nvSpPr>
        <p:spPr>
          <a:xfrm rot="18651994">
            <a:off x="3400194" y="8260967"/>
            <a:ext cx="4131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/>
              <a:t>100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605A4F5C-3C90-4571-942B-3B60F20ABA42}"/>
              </a:ext>
            </a:extLst>
          </p:cNvPr>
          <p:cNvSpPr txBox="1"/>
          <p:nvPr/>
        </p:nvSpPr>
        <p:spPr>
          <a:xfrm rot="18651994">
            <a:off x="3492423" y="8344776"/>
            <a:ext cx="4131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/>
              <a:t>200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CA7248E-B276-477A-B258-6322083837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0507" y="3475361"/>
            <a:ext cx="539483" cy="50467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1C119B8-425C-4BD6-BBDD-898F56087D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478" y="3463825"/>
            <a:ext cx="594114" cy="517422"/>
          </a:xfrm>
          <a:prstGeom prst="rect">
            <a:avLst/>
          </a:prstGeom>
        </p:spPr>
      </p:pic>
      <p:sp>
        <p:nvSpPr>
          <p:cNvPr id="42" name="Rectangle à coins arrondis 91">
            <a:extLst>
              <a:ext uri="{FF2B5EF4-FFF2-40B4-BE49-F238E27FC236}">
                <a16:creationId xmlns:a16="http://schemas.microsoft.com/office/drawing/2014/main" id="{1A20D22B-2027-41D9-A8DE-09FBAF540EBD}"/>
              </a:ext>
            </a:extLst>
          </p:cNvPr>
          <p:cNvSpPr/>
          <p:nvPr/>
        </p:nvSpPr>
        <p:spPr>
          <a:xfrm>
            <a:off x="226047" y="3347363"/>
            <a:ext cx="6421881" cy="5376317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037E0DD8-419F-4037-90B3-17566A1E135C}"/>
              </a:ext>
            </a:extLst>
          </p:cNvPr>
          <p:cNvSpPr/>
          <p:nvPr/>
        </p:nvSpPr>
        <p:spPr>
          <a:xfrm rot="18879337">
            <a:off x="548613" y="4927840"/>
            <a:ext cx="843239" cy="857678"/>
          </a:xfrm>
          <a:prstGeom prst="arc">
            <a:avLst>
              <a:gd name="adj1" fmla="val 16200000"/>
              <a:gd name="adj2" fmla="val 47888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Arc 30">
            <a:extLst>
              <a:ext uri="{FF2B5EF4-FFF2-40B4-BE49-F238E27FC236}">
                <a16:creationId xmlns:a16="http://schemas.microsoft.com/office/drawing/2014/main" id="{63EBCAFB-804F-47E5-88FD-92B8DCEAC555}"/>
              </a:ext>
            </a:extLst>
          </p:cNvPr>
          <p:cNvSpPr/>
          <p:nvPr/>
        </p:nvSpPr>
        <p:spPr>
          <a:xfrm rot="5559946">
            <a:off x="585821" y="4957498"/>
            <a:ext cx="747861" cy="767551"/>
          </a:xfrm>
          <a:prstGeom prst="arc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Arc 31">
            <a:extLst>
              <a:ext uri="{FF2B5EF4-FFF2-40B4-BE49-F238E27FC236}">
                <a16:creationId xmlns:a16="http://schemas.microsoft.com/office/drawing/2014/main" id="{7D23027B-3B83-4E4D-ADCF-2978F85173FE}"/>
              </a:ext>
            </a:extLst>
          </p:cNvPr>
          <p:cNvSpPr/>
          <p:nvPr/>
        </p:nvSpPr>
        <p:spPr>
          <a:xfrm rot="11109276">
            <a:off x="598969" y="4839230"/>
            <a:ext cx="764181" cy="876491"/>
          </a:xfrm>
          <a:prstGeom prst="arc">
            <a:avLst>
              <a:gd name="adj1" fmla="val 16200000"/>
              <a:gd name="adj2" fmla="val 5540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B88EA31E-E09D-40A9-8611-2E061EB2106B}"/>
              </a:ext>
            </a:extLst>
          </p:cNvPr>
          <p:cNvSpPr/>
          <p:nvPr/>
        </p:nvSpPr>
        <p:spPr>
          <a:xfrm rot="12681975">
            <a:off x="652433" y="4897688"/>
            <a:ext cx="126403" cy="373486"/>
          </a:xfrm>
          <a:prstGeom prst="arc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C8DB31D5-BDD0-424C-902E-46E7358C4C65}"/>
              </a:ext>
            </a:extLst>
          </p:cNvPr>
          <p:cNvCxnSpPr>
            <a:cxnSpLocks/>
          </p:cNvCxnSpPr>
          <p:nvPr/>
        </p:nvCxnSpPr>
        <p:spPr>
          <a:xfrm flipV="1">
            <a:off x="390126" y="5427469"/>
            <a:ext cx="218891" cy="705848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ZoneTexte 43">
            <a:extLst>
              <a:ext uri="{FF2B5EF4-FFF2-40B4-BE49-F238E27FC236}">
                <a16:creationId xmlns:a16="http://schemas.microsoft.com/office/drawing/2014/main" id="{D051EBB1-3743-4F23-80F9-D8C0EF38D050}"/>
              </a:ext>
            </a:extLst>
          </p:cNvPr>
          <p:cNvSpPr txBox="1"/>
          <p:nvPr/>
        </p:nvSpPr>
        <p:spPr>
          <a:xfrm>
            <a:off x="375381" y="6145337"/>
            <a:ext cx="2109570" cy="6001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/>
              <a:t>Attach a safety line around the bracket arm.</a:t>
            </a:r>
            <a:r>
              <a:rPr lang="en-GB" sz="1100" b="1"/>
              <a:t> Line not included</a:t>
            </a:r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2B4CF4B0-4B23-4DF0-8B20-F8362C66083E}"/>
              </a:ext>
            </a:extLst>
          </p:cNvPr>
          <p:cNvGrpSpPr/>
          <p:nvPr/>
        </p:nvGrpSpPr>
        <p:grpSpPr>
          <a:xfrm>
            <a:off x="2393069" y="3296935"/>
            <a:ext cx="2520135" cy="355085"/>
            <a:chOff x="-2030092" y="628184"/>
            <a:chExt cx="329579" cy="410833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A3F5946-D180-4FFC-AAB5-E4FD5D17F8BD}"/>
                </a:ext>
              </a:extLst>
            </p:cNvPr>
            <p:cNvSpPr/>
            <p:nvPr/>
          </p:nvSpPr>
          <p:spPr>
            <a:xfrm>
              <a:off x="-1994500" y="679017"/>
              <a:ext cx="266877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A3ED4081-4235-4A99-A1B6-24396FF92155}"/>
                </a:ext>
              </a:extLst>
            </p:cNvPr>
            <p:cNvSpPr txBox="1"/>
            <p:nvPr/>
          </p:nvSpPr>
          <p:spPr>
            <a:xfrm>
              <a:off x="-2030092" y="628184"/>
              <a:ext cx="329579" cy="3722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FIXING</a:t>
              </a:r>
            </a:p>
          </p:txBody>
        </p:sp>
      </p:grpSp>
      <p:sp>
        <p:nvSpPr>
          <p:cNvPr id="39" name="ZoneTexte 3">
            <a:extLst>
              <a:ext uri="{FF2B5EF4-FFF2-40B4-BE49-F238E27FC236}">
                <a16:creationId xmlns:a16="http://schemas.microsoft.com/office/drawing/2014/main" id="{AF3213CC-D560-4794-B092-C5509F07FC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4996" y="2075145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200"/>
              <a:t>3</a:t>
            </a:r>
          </a:p>
        </p:txBody>
      </p:sp>
      <p:sp>
        <p:nvSpPr>
          <p:cNvPr id="43" name="Triangle isocèle 42">
            <a:extLst>
              <a:ext uri="{FF2B5EF4-FFF2-40B4-BE49-F238E27FC236}">
                <a16:creationId xmlns:a16="http://schemas.microsoft.com/office/drawing/2014/main" id="{8B233518-3040-48E8-A884-84626F21A93F}"/>
              </a:ext>
            </a:extLst>
          </p:cNvPr>
          <p:cNvSpPr/>
          <p:nvPr/>
        </p:nvSpPr>
        <p:spPr>
          <a:xfrm rot="5400000">
            <a:off x="5084266" y="446890"/>
            <a:ext cx="74048" cy="9354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5" name="Image 44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61088064-CCD7-4BC4-9E35-FEEBEFD643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554" y="495544"/>
            <a:ext cx="513518" cy="524106"/>
          </a:xfrm>
          <a:prstGeom prst="rect">
            <a:avLst/>
          </a:prstGeom>
        </p:spPr>
      </p:pic>
      <p:pic>
        <p:nvPicPr>
          <p:cNvPr id="50" name="Image 49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93192BBD-9D20-4E41-BD76-79D42B9CDA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017" y="495544"/>
            <a:ext cx="513518" cy="524106"/>
          </a:xfrm>
          <a:prstGeom prst="rect">
            <a:avLst/>
          </a:prstGeom>
        </p:spPr>
      </p:pic>
      <p:sp>
        <p:nvSpPr>
          <p:cNvPr id="51" name="Rectangle à coins arrondis 91">
            <a:extLst>
              <a:ext uri="{FF2B5EF4-FFF2-40B4-BE49-F238E27FC236}">
                <a16:creationId xmlns:a16="http://schemas.microsoft.com/office/drawing/2014/main" id="{AAD408AB-E38E-4397-8DBA-7AE465B6ED22}"/>
              </a:ext>
            </a:extLst>
          </p:cNvPr>
          <p:cNvSpPr/>
          <p:nvPr/>
        </p:nvSpPr>
        <p:spPr>
          <a:xfrm>
            <a:off x="226047" y="487807"/>
            <a:ext cx="6421881" cy="2859154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2" name="Image 51">
            <a:extLst>
              <a:ext uri="{FF2B5EF4-FFF2-40B4-BE49-F238E27FC236}">
                <a16:creationId xmlns:a16="http://schemas.microsoft.com/office/drawing/2014/main" id="{D067C808-3D7D-4AD7-BEFD-6365FDF4402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0564" y="987368"/>
            <a:ext cx="6116295" cy="2182059"/>
          </a:xfrm>
          <a:prstGeom prst="rect">
            <a:avLst/>
          </a:prstGeom>
        </p:spPr>
      </p:pic>
      <p:grpSp>
        <p:nvGrpSpPr>
          <p:cNvPr id="53" name="Groupe 52">
            <a:extLst>
              <a:ext uri="{FF2B5EF4-FFF2-40B4-BE49-F238E27FC236}">
                <a16:creationId xmlns:a16="http://schemas.microsoft.com/office/drawing/2014/main" id="{3337D048-A6FB-42BF-AEDD-05916D0F36C2}"/>
              </a:ext>
            </a:extLst>
          </p:cNvPr>
          <p:cNvGrpSpPr/>
          <p:nvPr/>
        </p:nvGrpSpPr>
        <p:grpSpPr>
          <a:xfrm rot="21243654">
            <a:off x="319035" y="1221202"/>
            <a:ext cx="907248" cy="689812"/>
            <a:chOff x="2360257" y="6092235"/>
            <a:chExt cx="907248" cy="689812"/>
          </a:xfrm>
        </p:grpSpPr>
        <p:cxnSp>
          <p:nvCxnSpPr>
            <p:cNvPr id="54" name="Connecteur droit avec flèche 53">
              <a:extLst>
                <a:ext uri="{FF2B5EF4-FFF2-40B4-BE49-F238E27FC236}">
                  <a16:creationId xmlns:a16="http://schemas.microsoft.com/office/drawing/2014/main" id="{AEDE013B-BD3B-48E1-8B06-8EAFD2591E10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360257" y="6092235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avec flèche 19">
              <a:extLst>
                <a:ext uri="{FF2B5EF4-FFF2-40B4-BE49-F238E27FC236}">
                  <a16:creationId xmlns:a16="http://schemas.microsoft.com/office/drawing/2014/main" id="{54EA77FA-F68F-BC30-EF70-2FC90B013D81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478110" y="6198659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avec flèche 25">
              <a:extLst>
                <a:ext uri="{FF2B5EF4-FFF2-40B4-BE49-F238E27FC236}">
                  <a16:creationId xmlns:a16="http://schemas.microsoft.com/office/drawing/2014/main" id="{0C1B78AF-B590-3803-B00A-5BD3B60FE5EE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696422" y="6446626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avec flèche 26">
              <a:extLst>
                <a:ext uri="{FF2B5EF4-FFF2-40B4-BE49-F238E27FC236}">
                  <a16:creationId xmlns:a16="http://schemas.microsoft.com/office/drawing/2014/main" id="{464E5F38-CCCA-2196-D35E-E7A71B7E9570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922119" y="6696611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avec flèche 27">
              <a:extLst>
                <a:ext uri="{FF2B5EF4-FFF2-40B4-BE49-F238E27FC236}">
                  <a16:creationId xmlns:a16="http://schemas.microsoft.com/office/drawing/2014/main" id="{90231C60-D80D-2684-5049-74ED44CE4692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586424" y="6319467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avec flèche 32">
              <a:extLst>
                <a:ext uri="{FF2B5EF4-FFF2-40B4-BE49-F238E27FC236}">
                  <a16:creationId xmlns:a16="http://schemas.microsoft.com/office/drawing/2014/main" id="{D9674803-FE34-CB2E-CA61-3B21742E0597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793003" y="6562825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12863CB7-1927-4D87-B883-ADE1DBD46930}"/>
              </a:ext>
            </a:extLst>
          </p:cNvPr>
          <p:cNvGrpSpPr/>
          <p:nvPr/>
        </p:nvGrpSpPr>
        <p:grpSpPr>
          <a:xfrm rot="15495045">
            <a:off x="2062162" y="2187146"/>
            <a:ext cx="586504" cy="946800"/>
            <a:chOff x="730361" y="5921702"/>
            <a:chExt cx="801489" cy="1334137"/>
          </a:xfrm>
        </p:grpSpPr>
        <p:cxnSp>
          <p:nvCxnSpPr>
            <p:cNvPr id="64" name="Connecteur droit avec flèche 63">
              <a:extLst>
                <a:ext uri="{FF2B5EF4-FFF2-40B4-BE49-F238E27FC236}">
                  <a16:creationId xmlns:a16="http://schemas.microsoft.com/office/drawing/2014/main" id="{17F0D604-4616-4018-AA4D-F34C614B837B}"/>
                </a:ext>
              </a:extLst>
            </p:cNvPr>
            <p:cNvCxnSpPr>
              <a:cxnSpLocks/>
            </p:cNvCxnSpPr>
            <p:nvPr/>
          </p:nvCxnSpPr>
          <p:spPr>
            <a:xfrm rot="6104955">
              <a:off x="1270341" y="6994329"/>
              <a:ext cx="411052" cy="11196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Connecteur droit avec flèche 117">
              <a:extLst>
                <a:ext uri="{FF2B5EF4-FFF2-40B4-BE49-F238E27FC236}">
                  <a16:creationId xmlns:a16="http://schemas.microsoft.com/office/drawing/2014/main" id="{C9587D83-8834-F8B1-990A-BED615CBD6A5}"/>
                </a:ext>
              </a:extLst>
            </p:cNvPr>
            <p:cNvCxnSpPr>
              <a:cxnSpLocks/>
            </p:cNvCxnSpPr>
            <p:nvPr/>
          </p:nvCxnSpPr>
          <p:spPr>
            <a:xfrm rot="6104955">
              <a:off x="1101387" y="6802939"/>
              <a:ext cx="411052" cy="11196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Connecteur droit avec flèche 118">
              <a:extLst>
                <a:ext uri="{FF2B5EF4-FFF2-40B4-BE49-F238E27FC236}">
                  <a16:creationId xmlns:a16="http://schemas.microsoft.com/office/drawing/2014/main" id="{80432B2D-E5F1-6E76-652B-ACFFC47E23CB}"/>
                </a:ext>
              </a:extLst>
            </p:cNvPr>
            <p:cNvCxnSpPr>
              <a:cxnSpLocks/>
            </p:cNvCxnSpPr>
            <p:nvPr/>
          </p:nvCxnSpPr>
          <p:spPr>
            <a:xfrm rot="6104955">
              <a:off x="974397" y="6634261"/>
              <a:ext cx="411052" cy="11196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Connecteur droit avec flèche 119">
              <a:extLst>
                <a:ext uri="{FF2B5EF4-FFF2-40B4-BE49-F238E27FC236}">
                  <a16:creationId xmlns:a16="http://schemas.microsoft.com/office/drawing/2014/main" id="{76A5B917-D14A-CE21-3C9D-02A56CD8D759}"/>
                </a:ext>
              </a:extLst>
            </p:cNvPr>
            <p:cNvCxnSpPr>
              <a:cxnSpLocks/>
            </p:cNvCxnSpPr>
            <p:nvPr/>
          </p:nvCxnSpPr>
          <p:spPr>
            <a:xfrm rot="6104955">
              <a:off x="838451" y="6436811"/>
              <a:ext cx="411052" cy="11196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Connecteur droit avec flèche 120">
              <a:extLst>
                <a:ext uri="{FF2B5EF4-FFF2-40B4-BE49-F238E27FC236}">
                  <a16:creationId xmlns:a16="http://schemas.microsoft.com/office/drawing/2014/main" id="{4E0A5B2F-581F-FA34-AF82-79907A952518}"/>
                </a:ext>
              </a:extLst>
            </p:cNvPr>
            <p:cNvCxnSpPr>
              <a:cxnSpLocks/>
            </p:cNvCxnSpPr>
            <p:nvPr/>
          </p:nvCxnSpPr>
          <p:spPr>
            <a:xfrm rot="6104955">
              <a:off x="719061" y="6271215"/>
              <a:ext cx="411052" cy="11196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Connecteur droit avec flèche 121">
              <a:extLst>
                <a:ext uri="{FF2B5EF4-FFF2-40B4-BE49-F238E27FC236}">
                  <a16:creationId xmlns:a16="http://schemas.microsoft.com/office/drawing/2014/main" id="{710961AA-BC7D-B9B0-5307-7538FC00143F}"/>
                </a:ext>
              </a:extLst>
            </p:cNvPr>
            <p:cNvCxnSpPr>
              <a:cxnSpLocks/>
            </p:cNvCxnSpPr>
            <p:nvPr/>
          </p:nvCxnSpPr>
          <p:spPr>
            <a:xfrm rot="6104955">
              <a:off x="580819" y="6071244"/>
              <a:ext cx="411052" cy="11196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3CC55F55-26CB-4518-9A4F-04023B267F87}"/>
              </a:ext>
            </a:extLst>
          </p:cNvPr>
          <p:cNvGrpSpPr/>
          <p:nvPr/>
        </p:nvGrpSpPr>
        <p:grpSpPr>
          <a:xfrm>
            <a:off x="4889765" y="1059363"/>
            <a:ext cx="1628781" cy="2115973"/>
            <a:chOff x="4799066" y="6178393"/>
            <a:chExt cx="1573643" cy="1218622"/>
          </a:xfrm>
        </p:grpSpPr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6E2C43A3-517B-48E7-BEC0-FB52AA2A9209}"/>
                </a:ext>
              </a:extLst>
            </p:cNvPr>
            <p:cNvCxnSpPr>
              <a:cxnSpLocks/>
            </p:cNvCxnSpPr>
            <p:nvPr/>
          </p:nvCxnSpPr>
          <p:spPr>
            <a:xfrm>
              <a:off x="4811838" y="6178393"/>
              <a:ext cx="1560871" cy="1218622"/>
            </a:xfrm>
            <a:prstGeom prst="line">
              <a:avLst/>
            </a:prstGeom>
            <a:ln w="444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5087AB73-88F4-42F4-83D3-F2530C8818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99066" y="6178393"/>
              <a:ext cx="1563613" cy="1197786"/>
            </a:xfrm>
            <a:prstGeom prst="line">
              <a:avLst/>
            </a:prstGeom>
            <a:ln w="444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1" name="Image 80">
            <a:extLst>
              <a:ext uri="{FF2B5EF4-FFF2-40B4-BE49-F238E27FC236}">
                <a16:creationId xmlns:a16="http://schemas.microsoft.com/office/drawing/2014/main" id="{CA5F2A9A-0BAA-4179-AD98-17F224955B2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8720" y="567764"/>
            <a:ext cx="483512" cy="436236"/>
          </a:xfrm>
          <a:prstGeom prst="rect">
            <a:avLst/>
          </a:prstGeom>
        </p:spPr>
      </p:pic>
      <p:cxnSp>
        <p:nvCxnSpPr>
          <p:cNvPr id="96" name="Connecteur droit 95">
            <a:extLst>
              <a:ext uri="{FF2B5EF4-FFF2-40B4-BE49-F238E27FC236}">
                <a16:creationId xmlns:a16="http://schemas.microsoft.com/office/drawing/2014/main" id="{2B7CD85B-7DE9-4AF2-856D-36AD770EE5BC}"/>
              </a:ext>
            </a:extLst>
          </p:cNvPr>
          <p:cNvCxnSpPr>
            <a:cxnSpLocks/>
          </p:cNvCxnSpPr>
          <p:nvPr/>
        </p:nvCxnSpPr>
        <p:spPr>
          <a:xfrm flipH="1">
            <a:off x="5439845" y="1816025"/>
            <a:ext cx="654664" cy="1276185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48E4FF5A-F79A-434C-9FB7-7540F0C6785B}"/>
              </a:ext>
            </a:extLst>
          </p:cNvPr>
          <p:cNvCxnSpPr>
            <a:cxnSpLocks/>
          </p:cNvCxnSpPr>
          <p:nvPr/>
        </p:nvCxnSpPr>
        <p:spPr>
          <a:xfrm>
            <a:off x="4786052" y="785438"/>
            <a:ext cx="0" cy="2340079"/>
          </a:xfrm>
          <a:prstGeom prst="line">
            <a:avLst/>
          </a:prstGeom>
          <a:ln w="127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>
            <a:extLst>
              <a:ext uri="{FF2B5EF4-FFF2-40B4-BE49-F238E27FC236}">
                <a16:creationId xmlns:a16="http://schemas.microsoft.com/office/drawing/2014/main" id="{EF98179D-B894-4C97-BDB1-447955EAFEA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6572" y="3475361"/>
            <a:ext cx="525458" cy="491526"/>
          </a:xfrm>
          <a:prstGeom prst="rect">
            <a:avLst/>
          </a:prstGeom>
        </p:spPr>
      </p:pic>
      <p:cxnSp>
        <p:nvCxnSpPr>
          <p:cNvPr id="12" name="Connecteur : en angle 11">
            <a:extLst>
              <a:ext uri="{FF2B5EF4-FFF2-40B4-BE49-F238E27FC236}">
                <a16:creationId xmlns:a16="http://schemas.microsoft.com/office/drawing/2014/main" id="{E2043E51-508B-423F-A7E3-0E33319104A2}"/>
              </a:ext>
            </a:extLst>
          </p:cNvPr>
          <p:cNvCxnSpPr>
            <a:cxnSpLocks/>
          </p:cNvCxnSpPr>
          <p:nvPr/>
        </p:nvCxnSpPr>
        <p:spPr>
          <a:xfrm rot="17640000" flipH="1">
            <a:off x="1477852" y="5935181"/>
            <a:ext cx="3821691" cy="245323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90F99A57-0769-4DF7-AC33-7D5C077588E2}"/>
              </a:ext>
            </a:extLst>
          </p:cNvPr>
          <p:cNvSpPr txBox="1"/>
          <p:nvPr/>
        </p:nvSpPr>
        <p:spPr>
          <a:xfrm>
            <a:off x="3070333" y="5856379"/>
            <a:ext cx="5715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b="1"/>
              <a:t>OR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D3ED7474-C037-4643-A35D-CE14003C4C1A}"/>
              </a:ext>
            </a:extLst>
          </p:cNvPr>
          <p:cNvCxnSpPr>
            <a:cxnSpLocks/>
          </p:cNvCxnSpPr>
          <p:nvPr/>
        </p:nvCxnSpPr>
        <p:spPr>
          <a:xfrm flipH="1">
            <a:off x="4350204" y="2352675"/>
            <a:ext cx="45584" cy="46184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cteur droit 101">
            <a:extLst>
              <a:ext uri="{FF2B5EF4-FFF2-40B4-BE49-F238E27FC236}">
                <a16:creationId xmlns:a16="http://schemas.microsoft.com/office/drawing/2014/main" id="{419D8E22-BD77-4F83-BD8F-A54D8EE046F0}"/>
              </a:ext>
            </a:extLst>
          </p:cNvPr>
          <p:cNvCxnSpPr>
            <a:cxnSpLocks/>
          </p:cNvCxnSpPr>
          <p:nvPr/>
        </p:nvCxnSpPr>
        <p:spPr>
          <a:xfrm flipH="1">
            <a:off x="4510278" y="2495550"/>
            <a:ext cx="47435" cy="46509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necteur droit 102">
            <a:extLst>
              <a:ext uri="{FF2B5EF4-FFF2-40B4-BE49-F238E27FC236}">
                <a16:creationId xmlns:a16="http://schemas.microsoft.com/office/drawing/2014/main" id="{C4EF8771-46EC-492B-9A36-3FB5F604FD72}"/>
              </a:ext>
            </a:extLst>
          </p:cNvPr>
          <p:cNvCxnSpPr>
            <a:cxnSpLocks/>
          </p:cNvCxnSpPr>
          <p:nvPr/>
        </p:nvCxnSpPr>
        <p:spPr>
          <a:xfrm flipH="1">
            <a:off x="3369469" y="1238356"/>
            <a:ext cx="34686" cy="33232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033F9095-61D5-4B73-A82A-74AC0C88AE8C}"/>
              </a:ext>
            </a:extLst>
          </p:cNvPr>
          <p:cNvCxnSpPr>
            <a:cxnSpLocks/>
          </p:cNvCxnSpPr>
          <p:nvPr/>
        </p:nvCxnSpPr>
        <p:spPr>
          <a:xfrm flipH="1">
            <a:off x="3507582" y="1388269"/>
            <a:ext cx="28574" cy="23812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necteur droit 104">
            <a:extLst>
              <a:ext uri="{FF2B5EF4-FFF2-40B4-BE49-F238E27FC236}">
                <a16:creationId xmlns:a16="http://schemas.microsoft.com/office/drawing/2014/main" id="{5F5D4997-7A1B-4ABF-B690-6776A488CC2C}"/>
              </a:ext>
            </a:extLst>
          </p:cNvPr>
          <p:cNvCxnSpPr>
            <a:cxnSpLocks/>
          </p:cNvCxnSpPr>
          <p:nvPr/>
        </p:nvCxnSpPr>
        <p:spPr>
          <a:xfrm flipH="1">
            <a:off x="1036851" y="1243415"/>
            <a:ext cx="32081" cy="34011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necteur droit 105">
            <a:extLst>
              <a:ext uri="{FF2B5EF4-FFF2-40B4-BE49-F238E27FC236}">
                <a16:creationId xmlns:a16="http://schemas.microsoft.com/office/drawing/2014/main" id="{0C01084C-9711-4154-BB63-57A5F6947D1D}"/>
              </a:ext>
            </a:extLst>
          </p:cNvPr>
          <p:cNvCxnSpPr>
            <a:cxnSpLocks/>
          </p:cNvCxnSpPr>
          <p:nvPr/>
        </p:nvCxnSpPr>
        <p:spPr>
          <a:xfrm flipH="1">
            <a:off x="1178753" y="1388269"/>
            <a:ext cx="28574" cy="23812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onnecteur droit 106">
            <a:extLst>
              <a:ext uri="{FF2B5EF4-FFF2-40B4-BE49-F238E27FC236}">
                <a16:creationId xmlns:a16="http://schemas.microsoft.com/office/drawing/2014/main" id="{E4DE2098-31C0-43D4-BFE9-96717F73CB2F}"/>
              </a:ext>
            </a:extLst>
          </p:cNvPr>
          <p:cNvCxnSpPr>
            <a:cxnSpLocks/>
          </p:cNvCxnSpPr>
          <p:nvPr/>
        </p:nvCxnSpPr>
        <p:spPr>
          <a:xfrm flipH="1" flipV="1">
            <a:off x="2043113" y="2378869"/>
            <a:ext cx="30956" cy="28576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Connecteur droit 111">
            <a:extLst>
              <a:ext uri="{FF2B5EF4-FFF2-40B4-BE49-F238E27FC236}">
                <a16:creationId xmlns:a16="http://schemas.microsoft.com/office/drawing/2014/main" id="{A72C92EA-BB40-4E1E-B6B3-AC807F61E682}"/>
              </a:ext>
            </a:extLst>
          </p:cNvPr>
          <p:cNvCxnSpPr>
            <a:cxnSpLocks/>
          </p:cNvCxnSpPr>
          <p:nvPr/>
        </p:nvCxnSpPr>
        <p:spPr>
          <a:xfrm flipH="1">
            <a:off x="5851135" y="1240468"/>
            <a:ext cx="34686" cy="33232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Connecteur droit 112">
            <a:extLst>
              <a:ext uri="{FF2B5EF4-FFF2-40B4-BE49-F238E27FC236}">
                <a16:creationId xmlns:a16="http://schemas.microsoft.com/office/drawing/2014/main" id="{D66CA9B5-F93F-4199-9199-CADBC99D3B01}"/>
              </a:ext>
            </a:extLst>
          </p:cNvPr>
          <p:cNvCxnSpPr>
            <a:cxnSpLocks/>
          </p:cNvCxnSpPr>
          <p:nvPr/>
        </p:nvCxnSpPr>
        <p:spPr>
          <a:xfrm flipH="1">
            <a:off x="5999069" y="1381892"/>
            <a:ext cx="34686" cy="33232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necteur droit 113">
            <a:extLst>
              <a:ext uri="{FF2B5EF4-FFF2-40B4-BE49-F238E27FC236}">
                <a16:creationId xmlns:a16="http://schemas.microsoft.com/office/drawing/2014/main" id="{9D710C3B-C19A-4DBE-A172-6326319373BB}"/>
              </a:ext>
            </a:extLst>
          </p:cNvPr>
          <p:cNvCxnSpPr>
            <a:cxnSpLocks/>
          </p:cNvCxnSpPr>
          <p:nvPr/>
        </p:nvCxnSpPr>
        <p:spPr>
          <a:xfrm flipH="1">
            <a:off x="5876544" y="2371199"/>
            <a:ext cx="34686" cy="33232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 14">
            <a:extLst>
              <a:ext uri="{FF2B5EF4-FFF2-40B4-BE49-F238E27FC236}">
                <a16:creationId xmlns:a16="http://schemas.microsoft.com/office/drawing/2014/main" id="{EE84E9EF-2949-4A3D-A9DC-57F75F0276B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8689" y="5766921"/>
            <a:ext cx="397504" cy="333215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545DC3E5-FF0B-DACA-C8E5-6ED222CE83E2}"/>
              </a:ext>
            </a:extLst>
          </p:cNvPr>
          <p:cNvSpPr txBox="1"/>
          <p:nvPr/>
        </p:nvSpPr>
        <p:spPr>
          <a:xfrm>
            <a:off x="1763461" y="9437961"/>
            <a:ext cx="3714907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sp>
        <p:nvSpPr>
          <p:cNvPr id="16" name="Espace réservé du numéro de diapositive 15">
            <a:extLst>
              <a:ext uri="{FF2B5EF4-FFF2-40B4-BE49-F238E27FC236}">
                <a16:creationId xmlns:a16="http://schemas.microsoft.com/office/drawing/2014/main" id="{97985EAE-C375-D3B7-8CAF-D707B7707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5</a:t>
            </a:fld>
            <a:endParaRPr lang="fr-FR"/>
          </a:p>
        </p:txBody>
      </p:sp>
      <p:grpSp>
        <p:nvGrpSpPr>
          <p:cNvPr id="123" name="Groupe 122">
            <a:extLst>
              <a:ext uri="{FF2B5EF4-FFF2-40B4-BE49-F238E27FC236}">
                <a16:creationId xmlns:a16="http://schemas.microsoft.com/office/drawing/2014/main" id="{D8326557-AEFB-CFB6-F382-A890D0C379A2}"/>
              </a:ext>
            </a:extLst>
          </p:cNvPr>
          <p:cNvGrpSpPr/>
          <p:nvPr/>
        </p:nvGrpSpPr>
        <p:grpSpPr>
          <a:xfrm rot="21243654">
            <a:off x="2616709" y="1197722"/>
            <a:ext cx="907248" cy="689812"/>
            <a:chOff x="2360257" y="6092235"/>
            <a:chExt cx="907248" cy="689812"/>
          </a:xfrm>
        </p:grpSpPr>
        <p:cxnSp>
          <p:nvCxnSpPr>
            <p:cNvPr id="124" name="Connecteur droit avec flèche 123">
              <a:extLst>
                <a:ext uri="{FF2B5EF4-FFF2-40B4-BE49-F238E27FC236}">
                  <a16:creationId xmlns:a16="http://schemas.microsoft.com/office/drawing/2014/main" id="{D63BC19A-D5D9-D693-FCA9-13119076692F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360257" y="6092235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Connecteur droit avec flèche 124">
              <a:extLst>
                <a:ext uri="{FF2B5EF4-FFF2-40B4-BE49-F238E27FC236}">
                  <a16:creationId xmlns:a16="http://schemas.microsoft.com/office/drawing/2014/main" id="{803381A8-3C4A-6DF2-FE23-B6A6D80B2227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478110" y="6198659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Connecteur droit avec flèche 125">
              <a:extLst>
                <a:ext uri="{FF2B5EF4-FFF2-40B4-BE49-F238E27FC236}">
                  <a16:creationId xmlns:a16="http://schemas.microsoft.com/office/drawing/2014/main" id="{A785F93E-5BB2-3676-D07E-61CE716B6797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696422" y="6446626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Connecteur droit avec flèche 126">
              <a:extLst>
                <a:ext uri="{FF2B5EF4-FFF2-40B4-BE49-F238E27FC236}">
                  <a16:creationId xmlns:a16="http://schemas.microsoft.com/office/drawing/2014/main" id="{2D6FBF9A-2FBE-F15D-3AAB-95465A9289FB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922119" y="6696611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Connecteur droit avec flèche 127">
              <a:extLst>
                <a:ext uri="{FF2B5EF4-FFF2-40B4-BE49-F238E27FC236}">
                  <a16:creationId xmlns:a16="http://schemas.microsoft.com/office/drawing/2014/main" id="{A79CE6CB-89DB-22F6-DB08-7C0E90A9AC02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586424" y="6319467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Connecteur droit avec flèche 128">
              <a:extLst>
                <a:ext uri="{FF2B5EF4-FFF2-40B4-BE49-F238E27FC236}">
                  <a16:creationId xmlns:a16="http://schemas.microsoft.com/office/drawing/2014/main" id="{0908BD9F-7C6B-D88F-B57F-FE56D20ABB80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793003" y="6562825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8" name="Groupe 137">
            <a:extLst>
              <a:ext uri="{FF2B5EF4-FFF2-40B4-BE49-F238E27FC236}">
                <a16:creationId xmlns:a16="http://schemas.microsoft.com/office/drawing/2014/main" id="{0F1D25AC-F6C8-B5A3-2056-3FF342B91B10}"/>
              </a:ext>
            </a:extLst>
          </p:cNvPr>
          <p:cNvGrpSpPr/>
          <p:nvPr/>
        </p:nvGrpSpPr>
        <p:grpSpPr>
          <a:xfrm rot="21243654">
            <a:off x="3582772" y="2369395"/>
            <a:ext cx="907248" cy="689812"/>
            <a:chOff x="2360257" y="6092235"/>
            <a:chExt cx="907248" cy="689812"/>
          </a:xfrm>
        </p:grpSpPr>
        <p:cxnSp>
          <p:nvCxnSpPr>
            <p:cNvPr id="139" name="Connecteur droit avec flèche 138">
              <a:extLst>
                <a:ext uri="{FF2B5EF4-FFF2-40B4-BE49-F238E27FC236}">
                  <a16:creationId xmlns:a16="http://schemas.microsoft.com/office/drawing/2014/main" id="{DBFC4826-8DF9-0D59-0A7F-0FC7C7C258B7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360257" y="6092235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Connecteur droit avec flèche 139">
              <a:extLst>
                <a:ext uri="{FF2B5EF4-FFF2-40B4-BE49-F238E27FC236}">
                  <a16:creationId xmlns:a16="http://schemas.microsoft.com/office/drawing/2014/main" id="{7DCEA170-53F2-AECB-6749-7CFDF6F9AD8C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478110" y="6198659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Connecteur droit avec flèche 140">
              <a:extLst>
                <a:ext uri="{FF2B5EF4-FFF2-40B4-BE49-F238E27FC236}">
                  <a16:creationId xmlns:a16="http://schemas.microsoft.com/office/drawing/2014/main" id="{34C7CE4B-3777-69E4-35DC-42F68915EC0B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696422" y="6446626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Connecteur droit avec flèche 141">
              <a:extLst>
                <a:ext uri="{FF2B5EF4-FFF2-40B4-BE49-F238E27FC236}">
                  <a16:creationId xmlns:a16="http://schemas.microsoft.com/office/drawing/2014/main" id="{FFF49D8B-0730-F3DA-A1E1-70A0DD038A0D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922119" y="6696611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Connecteur droit avec flèche 142">
              <a:extLst>
                <a:ext uri="{FF2B5EF4-FFF2-40B4-BE49-F238E27FC236}">
                  <a16:creationId xmlns:a16="http://schemas.microsoft.com/office/drawing/2014/main" id="{B3A3E6D2-4222-6AD7-CF30-183C795C82DD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586424" y="6319467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Connecteur droit avec flèche 143">
              <a:extLst>
                <a:ext uri="{FF2B5EF4-FFF2-40B4-BE49-F238E27FC236}">
                  <a16:creationId xmlns:a16="http://schemas.microsoft.com/office/drawing/2014/main" id="{62EB43CE-05D9-5246-5608-C42C452AC463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793003" y="6562825"/>
              <a:ext cx="345386" cy="8543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5" name="Groupe 144">
            <a:extLst>
              <a:ext uri="{FF2B5EF4-FFF2-40B4-BE49-F238E27FC236}">
                <a16:creationId xmlns:a16="http://schemas.microsoft.com/office/drawing/2014/main" id="{D02BF9D9-1E22-C79B-9402-FF3CCA9FA99B}"/>
              </a:ext>
            </a:extLst>
          </p:cNvPr>
          <p:cNvGrpSpPr/>
          <p:nvPr/>
        </p:nvGrpSpPr>
        <p:grpSpPr>
          <a:xfrm rot="21243654">
            <a:off x="5241515" y="2254323"/>
            <a:ext cx="711972" cy="866783"/>
            <a:chOff x="2599857" y="5948367"/>
            <a:chExt cx="711972" cy="866783"/>
          </a:xfrm>
        </p:grpSpPr>
        <p:cxnSp>
          <p:nvCxnSpPr>
            <p:cNvPr id="146" name="Connecteur droit avec flèche 145">
              <a:extLst>
                <a:ext uri="{FF2B5EF4-FFF2-40B4-BE49-F238E27FC236}">
                  <a16:creationId xmlns:a16="http://schemas.microsoft.com/office/drawing/2014/main" id="{081A85EA-5206-B485-8416-2D56D8C8FC95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599857" y="5948367"/>
              <a:ext cx="321740" cy="16641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Connecteur droit avec flèche 176">
              <a:extLst>
                <a:ext uri="{FF2B5EF4-FFF2-40B4-BE49-F238E27FC236}">
                  <a16:creationId xmlns:a16="http://schemas.microsoft.com/office/drawing/2014/main" id="{F7D8AC5E-EAFB-F4CA-7F23-A15A575D5DFD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679676" y="6107105"/>
              <a:ext cx="321740" cy="16641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Connecteur droit avec flèche 177">
              <a:extLst>
                <a:ext uri="{FF2B5EF4-FFF2-40B4-BE49-F238E27FC236}">
                  <a16:creationId xmlns:a16="http://schemas.microsoft.com/office/drawing/2014/main" id="{97F7E2AC-34AD-25F8-E9F3-5536E1113A2C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771844" y="6236380"/>
              <a:ext cx="321740" cy="16641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Connecteur droit avec flèche 178">
              <a:extLst>
                <a:ext uri="{FF2B5EF4-FFF2-40B4-BE49-F238E27FC236}">
                  <a16:creationId xmlns:a16="http://schemas.microsoft.com/office/drawing/2014/main" id="{002B1A90-A093-7B6D-AACC-2CD1FC47D368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846303" y="6384922"/>
              <a:ext cx="321740" cy="16641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Connecteur droit avec flèche 179">
              <a:extLst>
                <a:ext uri="{FF2B5EF4-FFF2-40B4-BE49-F238E27FC236}">
                  <a16:creationId xmlns:a16="http://schemas.microsoft.com/office/drawing/2014/main" id="{09757EFF-CEF6-77A7-0952-A273658A616A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921052" y="6507562"/>
              <a:ext cx="321740" cy="16641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Connecteur droit avec flèche 180">
              <a:extLst>
                <a:ext uri="{FF2B5EF4-FFF2-40B4-BE49-F238E27FC236}">
                  <a16:creationId xmlns:a16="http://schemas.microsoft.com/office/drawing/2014/main" id="{584397DF-3744-BBFA-9596-663E92BCEDE7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990089" y="6648739"/>
              <a:ext cx="321740" cy="16641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2" name="Groupe 151">
            <a:extLst>
              <a:ext uri="{FF2B5EF4-FFF2-40B4-BE49-F238E27FC236}">
                <a16:creationId xmlns:a16="http://schemas.microsoft.com/office/drawing/2014/main" id="{282AA0EE-2C29-2C7A-A240-4FF79E009E41}"/>
              </a:ext>
            </a:extLst>
          </p:cNvPr>
          <p:cNvGrpSpPr/>
          <p:nvPr/>
        </p:nvGrpSpPr>
        <p:grpSpPr>
          <a:xfrm rot="21243654">
            <a:off x="5206041" y="1230676"/>
            <a:ext cx="839277" cy="877291"/>
            <a:chOff x="2452806" y="6128288"/>
            <a:chExt cx="839277" cy="877291"/>
          </a:xfrm>
        </p:grpSpPr>
        <p:cxnSp>
          <p:nvCxnSpPr>
            <p:cNvPr id="156" name="Connecteur droit avec flèche 155">
              <a:extLst>
                <a:ext uri="{FF2B5EF4-FFF2-40B4-BE49-F238E27FC236}">
                  <a16:creationId xmlns:a16="http://schemas.microsoft.com/office/drawing/2014/main" id="{4E9F5A25-2167-6BA8-C093-F357FA889A84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3024526" y="6732478"/>
              <a:ext cx="267557" cy="273101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non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1" name="Connecteur droit avec flèche 160">
              <a:extLst>
                <a:ext uri="{FF2B5EF4-FFF2-40B4-BE49-F238E27FC236}">
                  <a16:creationId xmlns:a16="http://schemas.microsoft.com/office/drawing/2014/main" id="{E487B01B-912D-141E-3E18-042C14D74E9B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800384" y="6497651"/>
              <a:ext cx="267557" cy="27310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Connecteur droit avec flèche 161">
              <a:extLst>
                <a:ext uri="{FF2B5EF4-FFF2-40B4-BE49-F238E27FC236}">
                  <a16:creationId xmlns:a16="http://schemas.microsoft.com/office/drawing/2014/main" id="{C62D6FDC-E625-E8EA-991D-295F5A61F8C2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693033" y="6365948"/>
              <a:ext cx="267557" cy="27310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Connecteur droit avec flèche 162">
              <a:extLst>
                <a:ext uri="{FF2B5EF4-FFF2-40B4-BE49-F238E27FC236}">
                  <a16:creationId xmlns:a16="http://schemas.microsoft.com/office/drawing/2014/main" id="{E5B049DD-7373-7C6B-C3DB-4E790B507453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593991" y="6270051"/>
              <a:ext cx="267557" cy="27310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Connecteur droit avec flèche 163">
              <a:extLst>
                <a:ext uri="{FF2B5EF4-FFF2-40B4-BE49-F238E27FC236}">
                  <a16:creationId xmlns:a16="http://schemas.microsoft.com/office/drawing/2014/main" id="{69C88C42-1B32-184A-12FD-42E897880246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452806" y="6128288"/>
              <a:ext cx="267557" cy="27310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Connecteur droit avec flèche 167">
              <a:extLst>
                <a:ext uri="{FF2B5EF4-FFF2-40B4-BE49-F238E27FC236}">
                  <a16:creationId xmlns:a16="http://schemas.microsoft.com/office/drawing/2014/main" id="{AC9FB0D7-DAE2-ED6D-A70D-FC85B88A0566}"/>
                </a:ext>
              </a:extLst>
            </p:cNvPr>
            <p:cNvCxnSpPr>
              <a:cxnSpLocks/>
            </p:cNvCxnSpPr>
            <p:nvPr/>
          </p:nvCxnSpPr>
          <p:spPr>
            <a:xfrm rot="356346" flipH="1">
              <a:off x="2923296" y="6609038"/>
              <a:ext cx="267557" cy="273101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non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74" name="Connecteur droit 173">
            <a:extLst>
              <a:ext uri="{FF2B5EF4-FFF2-40B4-BE49-F238E27FC236}">
                <a16:creationId xmlns:a16="http://schemas.microsoft.com/office/drawing/2014/main" id="{DF4B2BD5-20FF-CF19-AE82-ECA7C45653B7}"/>
              </a:ext>
            </a:extLst>
          </p:cNvPr>
          <p:cNvCxnSpPr>
            <a:cxnSpLocks/>
          </p:cNvCxnSpPr>
          <p:nvPr/>
        </p:nvCxnSpPr>
        <p:spPr>
          <a:xfrm flipH="1">
            <a:off x="4829377" y="1608633"/>
            <a:ext cx="1074674" cy="1391858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73007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ZoneTexte 45"/>
          <p:cNvSpPr txBox="1"/>
          <p:nvPr/>
        </p:nvSpPr>
        <p:spPr>
          <a:xfrm>
            <a:off x="382138" y="8735700"/>
            <a:ext cx="6116294" cy="24622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500" dirty="0"/>
              <a:t>La source </a:t>
            </a:r>
            <a:r>
              <a:rPr lang="en-GB" sz="500" dirty="0" err="1"/>
              <a:t>lumineuse</a:t>
            </a:r>
            <a:r>
              <a:rPr lang="en-GB" sz="500" dirty="0"/>
              <a:t> </a:t>
            </a:r>
            <a:r>
              <a:rPr lang="en-GB" sz="500" dirty="0" err="1"/>
              <a:t>contenue</a:t>
            </a:r>
            <a:r>
              <a:rPr lang="en-GB" sz="500" dirty="0"/>
              <a:t> dans </a:t>
            </a:r>
            <a:r>
              <a:rPr lang="en-GB" sz="500" dirty="0" err="1"/>
              <a:t>ce</a:t>
            </a:r>
            <a:r>
              <a:rPr lang="en-GB" sz="500" dirty="0"/>
              <a:t> luminaire ne doit </a:t>
            </a:r>
            <a:r>
              <a:rPr lang="en-GB" sz="500" dirty="0" err="1"/>
              <a:t>être</a:t>
            </a:r>
            <a:r>
              <a:rPr lang="en-GB" sz="500" dirty="0"/>
              <a:t> </a:t>
            </a:r>
            <a:r>
              <a:rPr lang="en-GB" sz="500" dirty="0" err="1"/>
              <a:t>remplacée</a:t>
            </a:r>
            <a:r>
              <a:rPr lang="en-GB" sz="500" dirty="0"/>
              <a:t> que par le fabricant </a:t>
            </a:r>
            <a:r>
              <a:rPr lang="en-GB" sz="500" dirty="0" err="1"/>
              <a:t>ou</a:t>
            </a:r>
            <a:r>
              <a:rPr lang="en-GB" sz="500" dirty="0"/>
              <a:t> son agent de maintenance </a:t>
            </a:r>
            <a:r>
              <a:rPr lang="en-GB" sz="500" dirty="0" err="1"/>
              <a:t>ou</a:t>
            </a:r>
            <a:r>
              <a:rPr lang="en-GB" sz="500" dirty="0"/>
              <a:t> </a:t>
            </a:r>
            <a:r>
              <a:rPr lang="en-GB" sz="500" dirty="0" err="1"/>
              <a:t>une</a:t>
            </a:r>
            <a:r>
              <a:rPr lang="en-GB" sz="500" dirty="0"/>
              <a:t> </a:t>
            </a:r>
            <a:r>
              <a:rPr lang="en-GB" sz="500" dirty="0" err="1"/>
              <a:t>personne</a:t>
            </a:r>
            <a:r>
              <a:rPr lang="en-GB" sz="500" dirty="0"/>
              <a:t> de qualification </a:t>
            </a:r>
            <a:r>
              <a:rPr lang="en-GB" sz="500" dirty="0" err="1"/>
              <a:t>équivalente</a:t>
            </a:r>
            <a:r>
              <a:rPr lang="en-GB" sz="500" dirty="0"/>
              <a:t>.</a:t>
            </a:r>
          </a:p>
          <a:p>
            <a:r>
              <a:rPr lang="en-GB" sz="500" dirty="0"/>
              <a:t>The lighting part included in this luminaire must be maintained by the manufacturer, an authorised service agent or a person with similar technical qualification.</a:t>
            </a:r>
          </a:p>
        </p:txBody>
      </p: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65FF9FE9-E077-4EA1-BB1C-CC6E42BEBFE2}"/>
              </a:ext>
            </a:extLst>
          </p:cNvPr>
          <p:cNvGrpSpPr/>
          <p:nvPr/>
        </p:nvGrpSpPr>
        <p:grpSpPr>
          <a:xfrm>
            <a:off x="1154907" y="175736"/>
            <a:ext cx="4859408" cy="646331"/>
            <a:chOff x="-2044460" y="671735"/>
            <a:chExt cx="360000" cy="391591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3ED0B7AA-A293-4BE0-B3D6-C105C773A060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50884191-B33E-4777-B07D-5D999C058B90}"/>
                </a:ext>
              </a:extLst>
            </p:cNvPr>
            <p:cNvSpPr txBox="1"/>
            <p:nvPr/>
          </p:nvSpPr>
          <p:spPr>
            <a:xfrm>
              <a:off x="-2044460" y="671735"/>
              <a:ext cx="360000" cy="3915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DIRECTIONAL ADJUSTMENT</a:t>
              </a:r>
            </a:p>
            <a:p>
              <a:pPr algn="ctr"/>
              <a:r>
                <a:rPr lang="en-GB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FITTING A SIGHT</a:t>
              </a:r>
            </a:p>
          </p:txBody>
        </p:sp>
      </p:grpSp>
      <p:pic>
        <p:nvPicPr>
          <p:cNvPr id="5" name="Image 4">
            <a:extLst>
              <a:ext uri="{FF2B5EF4-FFF2-40B4-BE49-F238E27FC236}">
                <a16:creationId xmlns:a16="http://schemas.microsoft.com/office/drawing/2014/main" id="{EEECB09A-9580-46DD-82F6-0AE8B7AD46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138" y="1004231"/>
            <a:ext cx="6158273" cy="4353509"/>
          </a:xfrm>
          <a:prstGeom prst="rect">
            <a:avLst/>
          </a:prstGeom>
        </p:spPr>
      </p:pic>
      <p:grpSp>
        <p:nvGrpSpPr>
          <p:cNvPr id="67" name="Groupe 66">
            <a:extLst>
              <a:ext uri="{FF2B5EF4-FFF2-40B4-BE49-F238E27FC236}">
                <a16:creationId xmlns:a16="http://schemas.microsoft.com/office/drawing/2014/main" id="{6B7F8121-18FB-4D1C-BDE7-CAEDB74DF922}"/>
              </a:ext>
            </a:extLst>
          </p:cNvPr>
          <p:cNvGrpSpPr/>
          <p:nvPr/>
        </p:nvGrpSpPr>
        <p:grpSpPr>
          <a:xfrm>
            <a:off x="2866071" y="1094358"/>
            <a:ext cx="300121" cy="329099"/>
            <a:chOff x="8014278" y="3151414"/>
            <a:chExt cx="305788" cy="338553"/>
          </a:xfrm>
        </p:grpSpPr>
        <p:sp>
          <p:nvSpPr>
            <p:cNvPr id="68" name="ZoneTexte 67">
              <a:extLst>
                <a:ext uri="{FF2B5EF4-FFF2-40B4-BE49-F238E27FC236}">
                  <a16:creationId xmlns:a16="http://schemas.microsoft.com/office/drawing/2014/main" id="{78DA5B5D-3BBF-4858-97BC-7B3A9EC5C1E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69" name="ZoneTexte 68">
              <a:extLst>
                <a:ext uri="{FF2B5EF4-FFF2-40B4-BE49-F238E27FC236}">
                  <a16:creationId xmlns:a16="http://schemas.microsoft.com/office/drawing/2014/main" id="{A4F25E95-2692-42FE-8F5E-E046AFAD4B3F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1</a:t>
              </a:r>
            </a:p>
          </p:txBody>
        </p:sp>
      </p:grpSp>
      <p:grpSp>
        <p:nvGrpSpPr>
          <p:cNvPr id="70" name="Groupe 69">
            <a:extLst>
              <a:ext uri="{FF2B5EF4-FFF2-40B4-BE49-F238E27FC236}">
                <a16:creationId xmlns:a16="http://schemas.microsoft.com/office/drawing/2014/main" id="{DBB7D5A9-CFF1-4630-AA46-C8A925F985DD}"/>
              </a:ext>
            </a:extLst>
          </p:cNvPr>
          <p:cNvGrpSpPr/>
          <p:nvPr/>
        </p:nvGrpSpPr>
        <p:grpSpPr>
          <a:xfrm>
            <a:off x="1359411" y="2084949"/>
            <a:ext cx="300121" cy="329099"/>
            <a:chOff x="8014278" y="3151414"/>
            <a:chExt cx="305788" cy="338553"/>
          </a:xfrm>
        </p:grpSpPr>
        <p:sp>
          <p:nvSpPr>
            <p:cNvPr id="71" name="ZoneTexte 70">
              <a:extLst>
                <a:ext uri="{FF2B5EF4-FFF2-40B4-BE49-F238E27FC236}">
                  <a16:creationId xmlns:a16="http://schemas.microsoft.com/office/drawing/2014/main" id="{91EB6CB1-B915-4177-B671-F992A94115C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72" name="ZoneTexte 71">
              <a:extLst>
                <a:ext uri="{FF2B5EF4-FFF2-40B4-BE49-F238E27FC236}">
                  <a16:creationId xmlns:a16="http://schemas.microsoft.com/office/drawing/2014/main" id="{3AF03AE6-9800-48AD-808D-CAF81922BC15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2</a:t>
              </a:r>
            </a:p>
          </p:txBody>
        </p:sp>
      </p:grpSp>
      <p:pic>
        <p:nvPicPr>
          <p:cNvPr id="80" name="Image 79">
            <a:extLst>
              <a:ext uri="{FF2B5EF4-FFF2-40B4-BE49-F238E27FC236}">
                <a16:creationId xmlns:a16="http://schemas.microsoft.com/office/drawing/2014/main" id="{B1663C9B-E615-4DE2-BBA9-772A495C1D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23010" flipH="1">
            <a:off x="6153131" y="3436602"/>
            <a:ext cx="480159" cy="517997"/>
          </a:xfrm>
          <a:prstGeom prst="rect">
            <a:avLst/>
          </a:prstGeom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1B17569A-0A1F-4A83-A96C-1BFAB09FC39B}"/>
              </a:ext>
            </a:extLst>
          </p:cNvPr>
          <p:cNvGrpSpPr/>
          <p:nvPr/>
        </p:nvGrpSpPr>
        <p:grpSpPr>
          <a:xfrm>
            <a:off x="539585" y="3981231"/>
            <a:ext cx="300121" cy="329099"/>
            <a:chOff x="8014278" y="3151414"/>
            <a:chExt cx="305788" cy="338553"/>
          </a:xfrm>
        </p:grpSpPr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E2269AEA-2D06-4687-922D-D6FA07070F5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5865D56B-BBBA-4D97-AC67-E8735E0A1496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1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62F467D3-0CDF-43CB-B7FD-91C52520A8BD}"/>
              </a:ext>
            </a:extLst>
          </p:cNvPr>
          <p:cNvGrpSpPr/>
          <p:nvPr/>
        </p:nvGrpSpPr>
        <p:grpSpPr>
          <a:xfrm>
            <a:off x="1759182" y="4660221"/>
            <a:ext cx="300121" cy="338554"/>
            <a:chOff x="8014278" y="3151414"/>
            <a:chExt cx="305788" cy="348280"/>
          </a:xfrm>
        </p:grpSpPr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39629A8D-0CCB-4D59-AC14-039FD240F86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09505558-4317-429D-9414-4C49479EDED1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2</a:t>
              </a:r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F83BE9D4-FF0B-4B00-A716-7C63B84AAA1A}"/>
              </a:ext>
            </a:extLst>
          </p:cNvPr>
          <p:cNvGrpSpPr/>
          <p:nvPr/>
        </p:nvGrpSpPr>
        <p:grpSpPr>
          <a:xfrm>
            <a:off x="2424432" y="4215973"/>
            <a:ext cx="300121" cy="338554"/>
            <a:chOff x="8014278" y="3151414"/>
            <a:chExt cx="305788" cy="348280"/>
          </a:xfrm>
        </p:grpSpPr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D0EF3F54-79E3-49A6-AFAA-E018694E606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507F3329-4EBE-4230-AA22-90367F4888FC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3</a:t>
              </a:r>
            </a:p>
          </p:txBody>
        </p:sp>
      </p:grpSp>
      <p:pic>
        <p:nvPicPr>
          <p:cNvPr id="6" name="Image 5" descr="Une image contenant équipement électronique&#10;&#10;Description générée automatiquement">
            <a:extLst>
              <a:ext uri="{FF2B5EF4-FFF2-40B4-BE49-F238E27FC236}">
                <a16:creationId xmlns:a16="http://schemas.microsoft.com/office/drawing/2014/main" id="{B3546FE2-3289-4379-A770-BE784BE3F6B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8519" y="5834912"/>
            <a:ext cx="2920566" cy="283812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4DFF8885-9A42-41B4-857F-B9B988755398}"/>
              </a:ext>
            </a:extLst>
          </p:cNvPr>
          <p:cNvSpPr txBox="1"/>
          <p:nvPr/>
        </p:nvSpPr>
        <p:spPr>
          <a:xfrm>
            <a:off x="4833966" y="5985504"/>
            <a:ext cx="1803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/>
              <a:t>Upper Right Module Position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DA9D1F73-9546-4C1A-BB4D-63DDBF7171CD}"/>
              </a:ext>
            </a:extLst>
          </p:cNvPr>
          <p:cNvSpPr txBox="1"/>
          <p:nvPr/>
        </p:nvSpPr>
        <p:spPr>
          <a:xfrm>
            <a:off x="4825949" y="7421411"/>
            <a:ext cx="1803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/>
              <a:t>Lower Right Module Position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D0794F26-1E4E-4B10-8518-845EBCC75403}"/>
              </a:ext>
            </a:extLst>
          </p:cNvPr>
          <p:cNvSpPr txBox="1"/>
          <p:nvPr/>
        </p:nvSpPr>
        <p:spPr>
          <a:xfrm>
            <a:off x="435873" y="6091279"/>
            <a:ext cx="1803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/>
              <a:t>Upper Left Module Position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08EB5195-1C55-47A4-9A92-8C2220F2F57A}"/>
              </a:ext>
            </a:extLst>
          </p:cNvPr>
          <p:cNvSpPr txBox="1"/>
          <p:nvPr/>
        </p:nvSpPr>
        <p:spPr>
          <a:xfrm>
            <a:off x="427856" y="7527186"/>
            <a:ext cx="18037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/>
              <a:t>Lower Left Module Position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3F296B4F-CCF3-4C94-A256-F81530E40C0B}"/>
              </a:ext>
            </a:extLst>
          </p:cNvPr>
          <p:cNvSpPr/>
          <p:nvPr/>
        </p:nvSpPr>
        <p:spPr>
          <a:xfrm>
            <a:off x="2091528" y="6186233"/>
            <a:ext cx="679329" cy="692019"/>
          </a:xfrm>
          <a:prstGeom prst="ellipse">
            <a:avLst/>
          </a:prstGeom>
          <a:noFill/>
          <a:ln w="2222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BECCC4AC-C06B-4E18-A19E-AA3261EF2E55}"/>
              </a:ext>
            </a:extLst>
          </p:cNvPr>
          <p:cNvSpPr/>
          <p:nvPr/>
        </p:nvSpPr>
        <p:spPr>
          <a:xfrm>
            <a:off x="2082057" y="7674289"/>
            <a:ext cx="679329" cy="692019"/>
          </a:xfrm>
          <a:prstGeom prst="ellipse">
            <a:avLst/>
          </a:prstGeom>
          <a:noFill/>
          <a:ln w="2222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E84A0C50-D26A-4BAD-B281-DAD2A334314F}"/>
              </a:ext>
            </a:extLst>
          </p:cNvPr>
          <p:cNvSpPr/>
          <p:nvPr/>
        </p:nvSpPr>
        <p:spPr>
          <a:xfrm>
            <a:off x="4199029" y="5942567"/>
            <a:ext cx="679329" cy="692019"/>
          </a:xfrm>
          <a:prstGeom prst="ellipse">
            <a:avLst/>
          </a:prstGeom>
          <a:noFill/>
          <a:ln w="2222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8D08F59E-E553-4AF6-901C-EED37A3D3B14}"/>
              </a:ext>
            </a:extLst>
          </p:cNvPr>
          <p:cNvSpPr/>
          <p:nvPr/>
        </p:nvSpPr>
        <p:spPr>
          <a:xfrm>
            <a:off x="4189558" y="7430623"/>
            <a:ext cx="679329" cy="692019"/>
          </a:xfrm>
          <a:prstGeom prst="ellipse">
            <a:avLst/>
          </a:prstGeom>
          <a:noFill/>
          <a:ln w="2222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D95AA93F-6BB5-422F-94D5-79B8FF86E628}"/>
              </a:ext>
            </a:extLst>
          </p:cNvPr>
          <p:cNvSpPr txBox="1"/>
          <p:nvPr/>
        </p:nvSpPr>
        <p:spPr>
          <a:xfrm>
            <a:off x="4565357" y="2785688"/>
            <a:ext cx="2023290" cy="6001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/>
              <a:t>Attach the sight’s safety line to the floodlight.</a:t>
            </a:r>
          </a:p>
        </p:txBody>
      </p:sp>
      <p:pic>
        <p:nvPicPr>
          <p:cNvPr id="50" name="Image 49">
            <a:extLst>
              <a:ext uri="{FF2B5EF4-FFF2-40B4-BE49-F238E27FC236}">
                <a16:creationId xmlns:a16="http://schemas.microsoft.com/office/drawing/2014/main" id="{F7A7AFF8-2E7D-498C-86AB-BC05BEF1C59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5250" y="2789008"/>
            <a:ext cx="602658" cy="50518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2881411-0147-8FB2-563A-0548A56797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00047" y="4025676"/>
            <a:ext cx="1153796" cy="1068958"/>
          </a:xfrm>
          <a:prstGeom prst="rect">
            <a:avLst/>
          </a:prstGeom>
        </p:spPr>
      </p:pic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E31483D3-C12B-3C11-B469-A0F1874044D6}"/>
              </a:ext>
            </a:extLst>
          </p:cNvPr>
          <p:cNvCxnSpPr>
            <a:cxnSpLocks/>
          </p:cNvCxnSpPr>
          <p:nvPr/>
        </p:nvCxnSpPr>
        <p:spPr>
          <a:xfrm flipH="1">
            <a:off x="2810844" y="4129600"/>
            <a:ext cx="40481" cy="11191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F98BCEE2-DB0A-B5B1-E165-874B04DC9612}"/>
              </a:ext>
            </a:extLst>
          </p:cNvPr>
          <p:cNvCxnSpPr>
            <a:cxnSpLocks/>
          </p:cNvCxnSpPr>
          <p:nvPr/>
        </p:nvCxnSpPr>
        <p:spPr>
          <a:xfrm>
            <a:off x="2801440" y="4430400"/>
            <a:ext cx="28454" cy="10163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Ellipse 32">
            <a:extLst>
              <a:ext uri="{FF2B5EF4-FFF2-40B4-BE49-F238E27FC236}">
                <a16:creationId xmlns:a16="http://schemas.microsoft.com/office/drawing/2014/main" id="{A6F3E90C-C01F-56A9-1F61-82E9B4F74CB6}"/>
              </a:ext>
            </a:extLst>
          </p:cNvPr>
          <p:cNvSpPr/>
          <p:nvPr/>
        </p:nvSpPr>
        <p:spPr>
          <a:xfrm>
            <a:off x="4578057" y="3640983"/>
            <a:ext cx="1565658" cy="157030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0BDF7D5D-1760-F759-749E-F5D212E771E4}"/>
              </a:ext>
            </a:extLst>
          </p:cNvPr>
          <p:cNvCxnSpPr>
            <a:cxnSpLocks/>
          </p:cNvCxnSpPr>
          <p:nvPr/>
        </p:nvCxnSpPr>
        <p:spPr>
          <a:xfrm flipH="1">
            <a:off x="4832399" y="3695600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EC63C876-4A7A-B4F3-F8F4-AC0B64E8333E}"/>
              </a:ext>
            </a:extLst>
          </p:cNvPr>
          <p:cNvCxnSpPr>
            <a:cxnSpLocks/>
          </p:cNvCxnSpPr>
          <p:nvPr/>
        </p:nvCxnSpPr>
        <p:spPr>
          <a:xfrm>
            <a:off x="4675322" y="4498203"/>
            <a:ext cx="304744" cy="456126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68E0028E-E711-3E3E-1407-86C44867AA70}"/>
              </a:ext>
            </a:extLst>
          </p:cNvPr>
          <p:cNvCxnSpPr>
            <a:cxnSpLocks/>
          </p:cNvCxnSpPr>
          <p:nvPr/>
        </p:nvCxnSpPr>
        <p:spPr>
          <a:xfrm>
            <a:off x="4845628" y="4354744"/>
            <a:ext cx="304744" cy="456126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C5DA6FDB-E2E5-94C1-5DC7-6C34FFD64197}"/>
              </a:ext>
            </a:extLst>
          </p:cNvPr>
          <p:cNvCxnSpPr>
            <a:cxnSpLocks/>
          </p:cNvCxnSpPr>
          <p:nvPr/>
        </p:nvCxnSpPr>
        <p:spPr>
          <a:xfrm>
            <a:off x="4980066" y="4181313"/>
            <a:ext cx="416477" cy="655644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9F59295A-B896-A176-93DF-91D456421BF8}"/>
              </a:ext>
            </a:extLst>
          </p:cNvPr>
          <p:cNvCxnSpPr>
            <a:cxnSpLocks/>
          </p:cNvCxnSpPr>
          <p:nvPr/>
        </p:nvCxnSpPr>
        <p:spPr>
          <a:xfrm flipH="1">
            <a:off x="4908855" y="3750326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662CD5AA-F354-FFE7-C79E-58FA52523B39}"/>
              </a:ext>
            </a:extLst>
          </p:cNvPr>
          <p:cNvCxnSpPr>
            <a:cxnSpLocks/>
          </p:cNvCxnSpPr>
          <p:nvPr/>
        </p:nvCxnSpPr>
        <p:spPr>
          <a:xfrm flipH="1">
            <a:off x="5019213" y="3828237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>
            <a:extLst>
              <a:ext uri="{FF2B5EF4-FFF2-40B4-BE49-F238E27FC236}">
                <a16:creationId xmlns:a16="http://schemas.microsoft.com/office/drawing/2014/main" id="{20E0D1C0-48D8-38A0-430D-80B6683D98D3}"/>
              </a:ext>
            </a:extLst>
          </p:cNvPr>
          <p:cNvCxnSpPr>
            <a:cxnSpLocks/>
          </p:cNvCxnSpPr>
          <p:nvPr/>
        </p:nvCxnSpPr>
        <p:spPr>
          <a:xfrm flipH="1">
            <a:off x="5086454" y="3926609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244E22BC-FC51-7552-E1BB-A40607771496}"/>
              </a:ext>
            </a:extLst>
          </p:cNvPr>
          <p:cNvCxnSpPr>
            <a:cxnSpLocks/>
          </p:cNvCxnSpPr>
          <p:nvPr/>
        </p:nvCxnSpPr>
        <p:spPr>
          <a:xfrm flipH="1" flipV="1">
            <a:off x="4964032" y="3995210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7686C517-2F07-C4B8-27FD-8806051B8D56}"/>
              </a:ext>
            </a:extLst>
          </p:cNvPr>
          <p:cNvCxnSpPr>
            <a:cxnSpLocks/>
          </p:cNvCxnSpPr>
          <p:nvPr/>
        </p:nvCxnSpPr>
        <p:spPr>
          <a:xfrm flipH="1" flipV="1">
            <a:off x="5209991" y="3667310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81">
            <a:extLst>
              <a:ext uri="{FF2B5EF4-FFF2-40B4-BE49-F238E27FC236}">
                <a16:creationId xmlns:a16="http://schemas.microsoft.com/office/drawing/2014/main" id="{3FEFAD53-C400-60B9-D3A1-9E833E35B930}"/>
              </a:ext>
            </a:extLst>
          </p:cNvPr>
          <p:cNvCxnSpPr>
            <a:cxnSpLocks/>
          </p:cNvCxnSpPr>
          <p:nvPr/>
        </p:nvCxnSpPr>
        <p:spPr>
          <a:xfrm flipH="1" flipV="1">
            <a:off x="5165472" y="3790265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>
            <a:extLst>
              <a:ext uri="{FF2B5EF4-FFF2-40B4-BE49-F238E27FC236}">
                <a16:creationId xmlns:a16="http://schemas.microsoft.com/office/drawing/2014/main" id="{AB04F87B-4EF8-09BB-5887-F332E2D5321C}"/>
              </a:ext>
            </a:extLst>
          </p:cNvPr>
          <p:cNvCxnSpPr>
            <a:cxnSpLocks/>
          </p:cNvCxnSpPr>
          <p:nvPr/>
        </p:nvCxnSpPr>
        <p:spPr>
          <a:xfrm flipH="1" flipV="1">
            <a:off x="5077081" y="3872733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83">
            <a:extLst>
              <a:ext uri="{FF2B5EF4-FFF2-40B4-BE49-F238E27FC236}">
                <a16:creationId xmlns:a16="http://schemas.microsoft.com/office/drawing/2014/main" id="{5000E278-EC32-152A-5F14-053686A647F4}"/>
              </a:ext>
            </a:extLst>
          </p:cNvPr>
          <p:cNvCxnSpPr>
            <a:cxnSpLocks/>
          </p:cNvCxnSpPr>
          <p:nvPr/>
        </p:nvCxnSpPr>
        <p:spPr>
          <a:xfrm flipH="1" flipV="1">
            <a:off x="5025785" y="3916449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83D7B44C-4825-ABA9-260C-6D392B5667A0}"/>
              </a:ext>
            </a:extLst>
          </p:cNvPr>
          <p:cNvCxnSpPr>
            <a:cxnSpLocks/>
          </p:cNvCxnSpPr>
          <p:nvPr/>
        </p:nvCxnSpPr>
        <p:spPr>
          <a:xfrm flipH="1" flipV="1">
            <a:off x="5363920" y="3741784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1602B3BB-F0C6-F38C-6ABE-DAD716AE87B2}"/>
              </a:ext>
            </a:extLst>
          </p:cNvPr>
          <p:cNvCxnSpPr>
            <a:cxnSpLocks/>
          </p:cNvCxnSpPr>
          <p:nvPr/>
        </p:nvCxnSpPr>
        <p:spPr>
          <a:xfrm flipH="1" flipV="1">
            <a:off x="5462751" y="3697268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cteur droit 86">
            <a:extLst>
              <a:ext uri="{FF2B5EF4-FFF2-40B4-BE49-F238E27FC236}">
                <a16:creationId xmlns:a16="http://schemas.microsoft.com/office/drawing/2014/main" id="{97298128-6ED8-6C9B-68F8-3D617A7D4CA1}"/>
              </a:ext>
            </a:extLst>
          </p:cNvPr>
          <p:cNvCxnSpPr>
            <a:cxnSpLocks/>
          </p:cNvCxnSpPr>
          <p:nvPr/>
        </p:nvCxnSpPr>
        <p:spPr>
          <a:xfrm flipH="1" flipV="1">
            <a:off x="5574146" y="3740491"/>
            <a:ext cx="474506" cy="608512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73E38CB0-BC9C-8450-365A-EAD856E94A5B}"/>
              </a:ext>
            </a:extLst>
          </p:cNvPr>
          <p:cNvCxnSpPr>
            <a:cxnSpLocks/>
          </p:cNvCxnSpPr>
          <p:nvPr/>
        </p:nvCxnSpPr>
        <p:spPr>
          <a:xfrm flipH="1" flipV="1">
            <a:off x="5740217" y="3798832"/>
            <a:ext cx="288260" cy="32328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92">
            <a:extLst>
              <a:ext uri="{FF2B5EF4-FFF2-40B4-BE49-F238E27FC236}">
                <a16:creationId xmlns:a16="http://schemas.microsoft.com/office/drawing/2014/main" id="{D252E346-61FF-C168-11E8-671C22BD90E2}"/>
              </a:ext>
            </a:extLst>
          </p:cNvPr>
          <p:cNvCxnSpPr>
            <a:cxnSpLocks/>
          </p:cNvCxnSpPr>
          <p:nvPr/>
        </p:nvCxnSpPr>
        <p:spPr>
          <a:xfrm flipH="1" flipV="1">
            <a:off x="5271319" y="3682496"/>
            <a:ext cx="328996" cy="69706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43749668-0012-43E3-B0EB-7D422A05A21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74255">
            <a:off x="4757712" y="3664933"/>
            <a:ext cx="1070053" cy="1368139"/>
          </a:xfrm>
          <a:prstGeom prst="rect">
            <a:avLst/>
          </a:prstGeom>
        </p:spPr>
      </p:pic>
      <p:sp>
        <p:nvSpPr>
          <p:cNvPr id="81" name="Flèche : droite 80">
            <a:extLst>
              <a:ext uri="{FF2B5EF4-FFF2-40B4-BE49-F238E27FC236}">
                <a16:creationId xmlns:a16="http://schemas.microsoft.com/office/drawing/2014/main" id="{EEFB4E71-38BF-4B20-BF7F-9B8CCBF5D1E7}"/>
              </a:ext>
            </a:extLst>
          </p:cNvPr>
          <p:cNvSpPr/>
          <p:nvPr/>
        </p:nvSpPr>
        <p:spPr>
          <a:xfrm rot="8612326">
            <a:off x="5500259" y="3977914"/>
            <a:ext cx="787027" cy="190287"/>
          </a:xfrm>
          <a:prstGeom prst="rightArrow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6" name="Groupe 75">
            <a:extLst>
              <a:ext uri="{FF2B5EF4-FFF2-40B4-BE49-F238E27FC236}">
                <a16:creationId xmlns:a16="http://schemas.microsoft.com/office/drawing/2014/main" id="{5C347C32-F108-4B20-841C-C759FE4DA75C}"/>
              </a:ext>
            </a:extLst>
          </p:cNvPr>
          <p:cNvGrpSpPr/>
          <p:nvPr/>
        </p:nvGrpSpPr>
        <p:grpSpPr>
          <a:xfrm>
            <a:off x="5850208" y="3828237"/>
            <a:ext cx="300121" cy="338554"/>
            <a:chOff x="8014276" y="3151412"/>
            <a:chExt cx="305788" cy="348280"/>
          </a:xfrm>
        </p:grpSpPr>
        <p:sp>
          <p:nvSpPr>
            <p:cNvPr id="77" name="ZoneTexte 76">
              <a:extLst>
                <a:ext uri="{FF2B5EF4-FFF2-40B4-BE49-F238E27FC236}">
                  <a16:creationId xmlns:a16="http://schemas.microsoft.com/office/drawing/2014/main" id="{7B82B63D-2D72-4C36-8A09-7D8DB42D59A0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78" name="ZoneTexte 77">
              <a:extLst>
                <a:ext uri="{FF2B5EF4-FFF2-40B4-BE49-F238E27FC236}">
                  <a16:creationId xmlns:a16="http://schemas.microsoft.com/office/drawing/2014/main" id="{06568E0B-4190-499C-A3F6-4C6F3369B174}"/>
                </a:ext>
              </a:extLst>
            </p:cNvPr>
            <p:cNvSpPr txBox="1"/>
            <p:nvPr/>
          </p:nvSpPr>
          <p:spPr>
            <a:xfrm>
              <a:off x="8014276" y="3151412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4</a:t>
              </a:r>
            </a:p>
          </p:txBody>
        </p:sp>
      </p:grpSp>
      <p:cxnSp>
        <p:nvCxnSpPr>
          <p:cNvPr id="102" name="Connecteur droit 101">
            <a:extLst>
              <a:ext uri="{FF2B5EF4-FFF2-40B4-BE49-F238E27FC236}">
                <a16:creationId xmlns:a16="http://schemas.microsoft.com/office/drawing/2014/main" id="{5507CAB1-0365-D913-3DFB-7EA56FD4B2E1}"/>
              </a:ext>
            </a:extLst>
          </p:cNvPr>
          <p:cNvCxnSpPr>
            <a:cxnSpLocks/>
          </p:cNvCxnSpPr>
          <p:nvPr/>
        </p:nvCxnSpPr>
        <p:spPr>
          <a:xfrm flipH="1" flipV="1">
            <a:off x="2268594" y="3256227"/>
            <a:ext cx="21526" cy="572010"/>
          </a:xfrm>
          <a:prstGeom prst="line">
            <a:avLst/>
          </a:prstGeom>
          <a:ln w="190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9928C1CF-8CE1-5839-D32F-3043F2460BAC}"/>
              </a:ext>
            </a:extLst>
          </p:cNvPr>
          <p:cNvCxnSpPr>
            <a:cxnSpLocks/>
          </p:cNvCxnSpPr>
          <p:nvPr/>
        </p:nvCxnSpPr>
        <p:spPr>
          <a:xfrm flipH="1" flipV="1">
            <a:off x="2471869" y="3285632"/>
            <a:ext cx="9655" cy="542605"/>
          </a:xfrm>
          <a:prstGeom prst="line">
            <a:avLst/>
          </a:prstGeom>
          <a:ln w="1206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necteur droit 105">
            <a:extLst>
              <a:ext uri="{FF2B5EF4-FFF2-40B4-BE49-F238E27FC236}">
                <a16:creationId xmlns:a16="http://schemas.microsoft.com/office/drawing/2014/main" id="{829729A8-E430-AAE0-48FC-63FE0E367D15}"/>
              </a:ext>
            </a:extLst>
          </p:cNvPr>
          <p:cNvCxnSpPr>
            <a:cxnSpLocks/>
          </p:cNvCxnSpPr>
          <p:nvPr/>
        </p:nvCxnSpPr>
        <p:spPr>
          <a:xfrm flipV="1">
            <a:off x="2517386" y="3383149"/>
            <a:ext cx="38717" cy="129707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" name="Image 99">
            <a:extLst>
              <a:ext uri="{FF2B5EF4-FFF2-40B4-BE49-F238E27FC236}">
                <a16:creationId xmlns:a16="http://schemas.microsoft.com/office/drawing/2014/main" id="{D32BDAF3-3ABE-A97B-E05B-A73D56E2607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3236" y="3142273"/>
            <a:ext cx="382525" cy="709555"/>
          </a:xfrm>
          <a:prstGeom prst="rect">
            <a:avLst/>
          </a:prstGeom>
        </p:spPr>
      </p:pic>
      <p:pic>
        <p:nvPicPr>
          <p:cNvPr id="117" name="Image 116">
            <a:extLst>
              <a:ext uri="{FF2B5EF4-FFF2-40B4-BE49-F238E27FC236}">
                <a16:creationId xmlns:a16="http://schemas.microsoft.com/office/drawing/2014/main" id="{11C4977C-A020-EC25-33FA-33C808DE144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654155" y="839879"/>
            <a:ext cx="1836357" cy="1321038"/>
          </a:xfrm>
          <a:prstGeom prst="rect">
            <a:avLst/>
          </a:prstGeom>
        </p:spPr>
      </p:pic>
      <p:sp>
        <p:nvSpPr>
          <p:cNvPr id="47" name="Rectangle à coins arrondis 91">
            <a:extLst>
              <a:ext uri="{FF2B5EF4-FFF2-40B4-BE49-F238E27FC236}">
                <a16:creationId xmlns:a16="http://schemas.microsoft.com/office/drawing/2014/main" id="{4B028F8F-FDD9-4538-8C38-F9B1BE125B60}"/>
              </a:ext>
            </a:extLst>
          </p:cNvPr>
          <p:cNvSpPr/>
          <p:nvPr/>
        </p:nvSpPr>
        <p:spPr>
          <a:xfrm>
            <a:off x="210013" y="192921"/>
            <a:ext cx="6421881" cy="8542779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9" name="Connecteur droit 118">
            <a:extLst>
              <a:ext uri="{FF2B5EF4-FFF2-40B4-BE49-F238E27FC236}">
                <a16:creationId xmlns:a16="http://schemas.microsoft.com/office/drawing/2014/main" id="{29D97DB7-DF1F-A575-24AF-95218372E418}"/>
              </a:ext>
            </a:extLst>
          </p:cNvPr>
          <p:cNvCxnSpPr>
            <a:cxnSpLocks/>
          </p:cNvCxnSpPr>
          <p:nvPr/>
        </p:nvCxnSpPr>
        <p:spPr>
          <a:xfrm flipH="1" flipV="1">
            <a:off x="4948767" y="1757295"/>
            <a:ext cx="685800" cy="313267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Connecteur droit 122">
            <a:extLst>
              <a:ext uri="{FF2B5EF4-FFF2-40B4-BE49-F238E27FC236}">
                <a16:creationId xmlns:a16="http://schemas.microsoft.com/office/drawing/2014/main" id="{E591CB4F-E4BF-67DF-AFCD-F025C137DA93}"/>
              </a:ext>
            </a:extLst>
          </p:cNvPr>
          <p:cNvCxnSpPr>
            <a:cxnSpLocks/>
          </p:cNvCxnSpPr>
          <p:nvPr/>
        </p:nvCxnSpPr>
        <p:spPr>
          <a:xfrm flipH="1" flipV="1">
            <a:off x="5058833" y="1592195"/>
            <a:ext cx="575734" cy="474134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necteur droit 125">
            <a:extLst>
              <a:ext uri="{FF2B5EF4-FFF2-40B4-BE49-F238E27FC236}">
                <a16:creationId xmlns:a16="http://schemas.microsoft.com/office/drawing/2014/main" id="{754217D5-073D-F23B-FB8B-E9E9208B2DE7}"/>
              </a:ext>
            </a:extLst>
          </p:cNvPr>
          <p:cNvCxnSpPr>
            <a:cxnSpLocks/>
          </p:cNvCxnSpPr>
          <p:nvPr/>
        </p:nvCxnSpPr>
        <p:spPr>
          <a:xfrm flipH="1" flipV="1">
            <a:off x="5164907" y="1482165"/>
            <a:ext cx="469660" cy="59263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onnecteur droit 127">
            <a:extLst>
              <a:ext uri="{FF2B5EF4-FFF2-40B4-BE49-F238E27FC236}">
                <a16:creationId xmlns:a16="http://schemas.microsoft.com/office/drawing/2014/main" id="{60383E9A-8830-3891-BB01-938541E379E4}"/>
              </a:ext>
            </a:extLst>
          </p:cNvPr>
          <p:cNvCxnSpPr>
            <a:cxnSpLocks/>
          </p:cNvCxnSpPr>
          <p:nvPr/>
        </p:nvCxnSpPr>
        <p:spPr>
          <a:xfrm flipH="1" flipV="1">
            <a:off x="5274147" y="1408800"/>
            <a:ext cx="360420" cy="653295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necteur droit 129">
            <a:extLst>
              <a:ext uri="{FF2B5EF4-FFF2-40B4-BE49-F238E27FC236}">
                <a16:creationId xmlns:a16="http://schemas.microsoft.com/office/drawing/2014/main" id="{C9CA08F7-1BB8-BCD2-B13E-AF038F7ADF6B}"/>
              </a:ext>
            </a:extLst>
          </p:cNvPr>
          <p:cNvCxnSpPr>
            <a:cxnSpLocks/>
          </p:cNvCxnSpPr>
          <p:nvPr/>
        </p:nvCxnSpPr>
        <p:spPr>
          <a:xfrm flipV="1">
            <a:off x="5634567" y="1759847"/>
            <a:ext cx="673100" cy="314337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49482D5E-2F6D-ECC6-F63B-B9B43DF6D30B}"/>
              </a:ext>
            </a:extLst>
          </p:cNvPr>
          <p:cNvCxnSpPr>
            <a:cxnSpLocks/>
          </p:cNvCxnSpPr>
          <p:nvPr/>
        </p:nvCxnSpPr>
        <p:spPr>
          <a:xfrm flipV="1">
            <a:off x="5634567" y="1594183"/>
            <a:ext cx="565072" cy="475753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cteur droit 131">
            <a:extLst>
              <a:ext uri="{FF2B5EF4-FFF2-40B4-BE49-F238E27FC236}">
                <a16:creationId xmlns:a16="http://schemas.microsoft.com/office/drawing/2014/main" id="{B46A5118-E07B-4EEA-6884-BD96C40FDFC8}"/>
              </a:ext>
            </a:extLst>
          </p:cNvPr>
          <p:cNvCxnSpPr>
            <a:cxnSpLocks/>
          </p:cNvCxnSpPr>
          <p:nvPr/>
        </p:nvCxnSpPr>
        <p:spPr>
          <a:xfrm flipV="1">
            <a:off x="5634567" y="1483778"/>
            <a:ext cx="460963" cy="594653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0DCE64D4-FD82-7299-F0B5-1AC1F0A1AFCF}"/>
              </a:ext>
            </a:extLst>
          </p:cNvPr>
          <p:cNvCxnSpPr>
            <a:cxnSpLocks/>
          </p:cNvCxnSpPr>
          <p:nvPr/>
        </p:nvCxnSpPr>
        <p:spPr>
          <a:xfrm flipV="1">
            <a:off x="5634567" y="1410162"/>
            <a:ext cx="353746" cy="655526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>
            <a:extLst>
              <a:ext uri="{FF2B5EF4-FFF2-40B4-BE49-F238E27FC236}">
                <a16:creationId xmlns:a16="http://schemas.microsoft.com/office/drawing/2014/main" id="{87235878-55F0-E94C-4167-74993C6EF512}"/>
              </a:ext>
            </a:extLst>
          </p:cNvPr>
          <p:cNvCxnSpPr>
            <a:cxnSpLocks/>
          </p:cNvCxnSpPr>
          <p:nvPr/>
        </p:nvCxnSpPr>
        <p:spPr>
          <a:xfrm flipV="1">
            <a:off x="5640403" y="1314767"/>
            <a:ext cx="0" cy="755169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9" name="Tableau 138">
            <a:extLst>
              <a:ext uri="{FF2B5EF4-FFF2-40B4-BE49-F238E27FC236}">
                <a16:creationId xmlns:a16="http://schemas.microsoft.com/office/drawing/2014/main" id="{BBEEACF9-2663-8353-F5E6-BF84DCF8C8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836460"/>
              </p:ext>
            </p:extLst>
          </p:nvPr>
        </p:nvGraphicFramePr>
        <p:xfrm>
          <a:off x="4593280" y="2318371"/>
          <a:ext cx="1974850" cy="4438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9004">
                  <a:extLst>
                    <a:ext uri="{9D8B030D-6E8A-4147-A177-3AD203B41FA5}">
                      <a16:colId xmlns:a16="http://schemas.microsoft.com/office/drawing/2014/main" val="2540248784"/>
                    </a:ext>
                  </a:extLst>
                </a:gridCol>
                <a:gridCol w="334433">
                  <a:extLst>
                    <a:ext uri="{9D8B030D-6E8A-4147-A177-3AD203B41FA5}">
                      <a16:colId xmlns:a16="http://schemas.microsoft.com/office/drawing/2014/main" val="2220980417"/>
                    </a:ext>
                  </a:extLst>
                </a:gridCol>
                <a:gridCol w="334433">
                  <a:extLst>
                    <a:ext uri="{9D8B030D-6E8A-4147-A177-3AD203B41FA5}">
                      <a16:colId xmlns:a16="http://schemas.microsoft.com/office/drawing/2014/main" val="158090675"/>
                    </a:ext>
                  </a:extLst>
                </a:gridCol>
                <a:gridCol w="351367">
                  <a:extLst>
                    <a:ext uri="{9D8B030D-6E8A-4147-A177-3AD203B41FA5}">
                      <a16:colId xmlns:a16="http://schemas.microsoft.com/office/drawing/2014/main" val="3499945696"/>
                    </a:ext>
                  </a:extLst>
                </a:gridCol>
                <a:gridCol w="305613">
                  <a:extLst>
                    <a:ext uri="{9D8B030D-6E8A-4147-A177-3AD203B41FA5}">
                      <a16:colId xmlns:a16="http://schemas.microsoft.com/office/drawing/2014/main" val="54663774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132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PFI - PFM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ASY 30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ASY 40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ASY 50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"-" 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0500240"/>
                  </a:ext>
                </a:extLst>
              </a:tr>
            </a:tbl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8DE30998-89F2-95C0-B01C-858530AEE0DD}"/>
              </a:ext>
            </a:extLst>
          </p:cNvPr>
          <p:cNvSpPr txBox="1"/>
          <p:nvPr/>
        </p:nvSpPr>
        <p:spPr>
          <a:xfrm>
            <a:off x="382138" y="5298869"/>
            <a:ext cx="6116293" cy="60016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/>
              <a:t>The sight must be adjusted according to the optics and/or the adjustment plane. Regardless of the sight position on the floodlight, the angular adjustment is positive towards the front of the projector for positions 3, 4, 5 and 6.</a:t>
            </a:r>
          </a:p>
        </p:txBody>
      </p:sp>
      <p:sp>
        <p:nvSpPr>
          <p:cNvPr id="3" name="Flèche : en arc 2">
            <a:extLst>
              <a:ext uri="{FF2B5EF4-FFF2-40B4-BE49-F238E27FC236}">
                <a16:creationId xmlns:a16="http://schemas.microsoft.com/office/drawing/2014/main" id="{F4F2A94C-1910-2D44-BF1F-2358935649C3}"/>
              </a:ext>
            </a:extLst>
          </p:cNvPr>
          <p:cNvSpPr/>
          <p:nvPr/>
        </p:nvSpPr>
        <p:spPr>
          <a:xfrm rot="5769095">
            <a:off x="2907367" y="3837258"/>
            <a:ext cx="1467640" cy="1210209"/>
          </a:xfrm>
          <a:prstGeom prst="circularArrow">
            <a:avLst>
              <a:gd name="adj1" fmla="val 6128"/>
              <a:gd name="adj2" fmla="val 1142319"/>
              <a:gd name="adj3" fmla="val 19907161"/>
              <a:gd name="adj4" fmla="val 10471909"/>
              <a:gd name="adj5" fmla="val 10072"/>
            </a:avLst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23D433A-DD8F-4982-2DB9-07F91CE9AEB9}"/>
              </a:ext>
            </a:extLst>
          </p:cNvPr>
          <p:cNvSpPr/>
          <p:nvPr/>
        </p:nvSpPr>
        <p:spPr>
          <a:xfrm rot="19533347">
            <a:off x="2876853" y="4556216"/>
            <a:ext cx="142197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36547D-5A5E-DFB2-1026-9850B4E46B19}"/>
              </a:ext>
            </a:extLst>
          </p:cNvPr>
          <p:cNvSpPr/>
          <p:nvPr/>
        </p:nvSpPr>
        <p:spPr>
          <a:xfrm rot="19533347">
            <a:off x="2792189" y="4403903"/>
            <a:ext cx="79995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CC8E5B-3E62-B587-5104-B95534427295}"/>
              </a:ext>
            </a:extLst>
          </p:cNvPr>
          <p:cNvSpPr/>
          <p:nvPr/>
        </p:nvSpPr>
        <p:spPr>
          <a:xfrm rot="21012161">
            <a:off x="2797860" y="4366722"/>
            <a:ext cx="74836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328FC85-AD23-3AFF-EAF0-E403519D9CFB}"/>
              </a:ext>
            </a:extLst>
          </p:cNvPr>
          <p:cNvSpPr/>
          <p:nvPr/>
        </p:nvSpPr>
        <p:spPr>
          <a:xfrm rot="452918">
            <a:off x="2756351" y="4141739"/>
            <a:ext cx="97432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169E871-ADC7-A3E0-C82A-9B04FBA26216}"/>
              </a:ext>
            </a:extLst>
          </p:cNvPr>
          <p:cNvSpPr/>
          <p:nvPr/>
        </p:nvSpPr>
        <p:spPr>
          <a:xfrm rot="1978162">
            <a:off x="2860221" y="3908427"/>
            <a:ext cx="102541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AD991FE-E2DE-05D0-CBF7-DE23E41AB317}"/>
              </a:ext>
            </a:extLst>
          </p:cNvPr>
          <p:cNvSpPr/>
          <p:nvPr/>
        </p:nvSpPr>
        <p:spPr>
          <a:xfrm rot="2497226">
            <a:off x="2952843" y="3877588"/>
            <a:ext cx="121066" cy="149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D6F012BD-F918-FCB6-43F3-B751C65A1A01}"/>
              </a:ext>
            </a:extLst>
          </p:cNvPr>
          <p:cNvCxnSpPr>
            <a:cxnSpLocks/>
          </p:cNvCxnSpPr>
          <p:nvPr/>
        </p:nvCxnSpPr>
        <p:spPr>
          <a:xfrm flipV="1">
            <a:off x="2709315" y="3979834"/>
            <a:ext cx="1075332" cy="373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6F3E495F-686B-2A6E-A680-3A866D3ECD16}"/>
              </a:ext>
            </a:extLst>
          </p:cNvPr>
          <p:cNvCxnSpPr>
            <a:cxnSpLocks/>
          </p:cNvCxnSpPr>
          <p:nvPr/>
        </p:nvCxnSpPr>
        <p:spPr>
          <a:xfrm flipH="1">
            <a:off x="2861452" y="3987603"/>
            <a:ext cx="1134" cy="16577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necteur droit 87">
            <a:extLst>
              <a:ext uri="{FF2B5EF4-FFF2-40B4-BE49-F238E27FC236}">
                <a16:creationId xmlns:a16="http://schemas.microsoft.com/office/drawing/2014/main" id="{758E89E2-95C4-8246-6603-50D8D79F2C4F}"/>
              </a:ext>
            </a:extLst>
          </p:cNvPr>
          <p:cNvCxnSpPr>
            <a:cxnSpLocks/>
          </p:cNvCxnSpPr>
          <p:nvPr/>
        </p:nvCxnSpPr>
        <p:spPr>
          <a:xfrm flipH="1">
            <a:off x="2819906" y="3980659"/>
            <a:ext cx="1134" cy="16577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 88">
            <a:extLst>
              <a:ext uri="{FF2B5EF4-FFF2-40B4-BE49-F238E27FC236}">
                <a16:creationId xmlns:a16="http://schemas.microsoft.com/office/drawing/2014/main" id="{BAB0BBF2-4053-86B6-21BC-B4B5201B7534}"/>
              </a:ext>
            </a:extLst>
          </p:cNvPr>
          <p:cNvSpPr/>
          <p:nvPr/>
        </p:nvSpPr>
        <p:spPr>
          <a:xfrm>
            <a:off x="2788254" y="4139669"/>
            <a:ext cx="84178" cy="392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4F9D4AF9-FC5D-838D-4E0C-D5D66508D9CB}"/>
              </a:ext>
            </a:extLst>
          </p:cNvPr>
          <p:cNvCxnSpPr>
            <a:cxnSpLocks/>
          </p:cNvCxnSpPr>
          <p:nvPr/>
        </p:nvCxnSpPr>
        <p:spPr>
          <a:xfrm flipV="1">
            <a:off x="2700799" y="4364948"/>
            <a:ext cx="165576" cy="411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8192FB95-098C-06DC-5518-33BA8490C25A}"/>
              </a:ext>
            </a:extLst>
          </p:cNvPr>
          <p:cNvCxnSpPr>
            <a:cxnSpLocks/>
          </p:cNvCxnSpPr>
          <p:nvPr/>
        </p:nvCxnSpPr>
        <p:spPr>
          <a:xfrm>
            <a:off x="2604659" y="4241519"/>
            <a:ext cx="2677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5AACBDA3-2A98-3854-0F38-E4AD3F1CBBC2}"/>
              </a:ext>
            </a:extLst>
          </p:cNvPr>
          <p:cNvCxnSpPr>
            <a:cxnSpLocks/>
          </p:cNvCxnSpPr>
          <p:nvPr/>
        </p:nvCxnSpPr>
        <p:spPr>
          <a:xfrm>
            <a:off x="2614130" y="4163189"/>
            <a:ext cx="31345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9CEFBC5D-EF10-5392-BB9A-DD3D65FAD0E9}"/>
              </a:ext>
            </a:extLst>
          </p:cNvPr>
          <p:cNvCxnSpPr>
            <a:cxnSpLocks/>
          </p:cNvCxnSpPr>
          <p:nvPr/>
        </p:nvCxnSpPr>
        <p:spPr>
          <a:xfrm>
            <a:off x="2614129" y="4145780"/>
            <a:ext cx="31345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834D6571-4704-86CD-D6CB-B5078E2038F4}"/>
              </a:ext>
            </a:extLst>
          </p:cNvPr>
          <p:cNvCxnSpPr>
            <a:cxnSpLocks/>
          </p:cNvCxnSpPr>
          <p:nvPr/>
        </p:nvCxnSpPr>
        <p:spPr>
          <a:xfrm flipV="1">
            <a:off x="2699118" y="4350797"/>
            <a:ext cx="165576" cy="411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eur droit 97">
            <a:extLst>
              <a:ext uri="{FF2B5EF4-FFF2-40B4-BE49-F238E27FC236}">
                <a16:creationId xmlns:a16="http://schemas.microsoft.com/office/drawing/2014/main" id="{27A7ACDD-293D-25CE-1935-2EEA89374B10}"/>
              </a:ext>
            </a:extLst>
          </p:cNvPr>
          <p:cNvCxnSpPr>
            <a:cxnSpLocks/>
          </p:cNvCxnSpPr>
          <p:nvPr/>
        </p:nvCxnSpPr>
        <p:spPr>
          <a:xfrm>
            <a:off x="2604659" y="4258487"/>
            <a:ext cx="2677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96A21657-336A-7C27-E7FE-7C7F33708BE4}"/>
              </a:ext>
            </a:extLst>
          </p:cNvPr>
          <p:cNvSpPr txBox="1"/>
          <p:nvPr/>
        </p:nvSpPr>
        <p:spPr>
          <a:xfrm>
            <a:off x="1763461" y="9437961"/>
            <a:ext cx="3735563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sp>
        <p:nvSpPr>
          <p:cNvPr id="19" name="Espace réservé du numéro de diapositive 18">
            <a:extLst>
              <a:ext uri="{FF2B5EF4-FFF2-40B4-BE49-F238E27FC236}">
                <a16:creationId xmlns:a16="http://schemas.microsoft.com/office/drawing/2014/main" id="{77787598-0E21-BCF6-D1F4-A84C80E4B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5545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ZoneTexte 45"/>
          <p:cNvSpPr txBox="1"/>
          <p:nvPr/>
        </p:nvSpPr>
        <p:spPr>
          <a:xfrm>
            <a:off x="382138" y="8735700"/>
            <a:ext cx="6116294" cy="24622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500" dirty="0"/>
              <a:t>La source </a:t>
            </a:r>
            <a:r>
              <a:rPr lang="en-GB" sz="500" dirty="0" err="1"/>
              <a:t>lumineuse</a:t>
            </a:r>
            <a:r>
              <a:rPr lang="en-GB" sz="500" dirty="0"/>
              <a:t> </a:t>
            </a:r>
            <a:r>
              <a:rPr lang="en-GB" sz="500" dirty="0" err="1"/>
              <a:t>contenue</a:t>
            </a:r>
            <a:r>
              <a:rPr lang="en-GB" sz="500" dirty="0"/>
              <a:t> dans </a:t>
            </a:r>
            <a:r>
              <a:rPr lang="en-GB" sz="500" dirty="0" err="1"/>
              <a:t>ce</a:t>
            </a:r>
            <a:r>
              <a:rPr lang="en-GB" sz="500" dirty="0"/>
              <a:t> luminaire ne doit </a:t>
            </a:r>
            <a:r>
              <a:rPr lang="en-GB" sz="500" dirty="0" err="1"/>
              <a:t>être</a:t>
            </a:r>
            <a:r>
              <a:rPr lang="en-GB" sz="500" dirty="0"/>
              <a:t> </a:t>
            </a:r>
            <a:r>
              <a:rPr lang="en-GB" sz="500" dirty="0" err="1"/>
              <a:t>remplacée</a:t>
            </a:r>
            <a:r>
              <a:rPr lang="en-GB" sz="500" dirty="0"/>
              <a:t> que par le fabricant </a:t>
            </a:r>
            <a:r>
              <a:rPr lang="en-GB" sz="500" dirty="0" err="1"/>
              <a:t>ou</a:t>
            </a:r>
            <a:r>
              <a:rPr lang="en-GB" sz="500" dirty="0"/>
              <a:t> son agent de maintenance </a:t>
            </a:r>
            <a:r>
              <a:rPr lang="en-GB" sz="500" dirty="0" err="1"/>
              <a:t>ou</a:t>
            </a:r>
            <a:r>
              <a:rPr lang="en-GB" sz="500" dirty="0"/>
              <a:t> </a:t>
            </a:r>
            <a:r>
              <a:rPr lang="en-GB" sz="500" dirty="0" err="1"/>
              <a:t>une</a:t>
            </a:r>
            <a:r>
              <a:rPr lang="en-GB" sz="500" dirty="0"/>
              <a:t> </a:t>
            </a:r>
            <a:r>
              <a:rPr lang="en-GB" sz="500" dirty="0" err="1"/>
              <a:t>personne</a:t>
            </a:r>
            <a:r>
              <a:rPr lang="en-GB" sz="500" dirty="0"/>
              <a:t> de qualification </a:t>
            </a:r>
            <a:r>
              <a:rPr lang="en-GB" sz="500" dirty="0" err="1"/>
              <a:t>équivalente</a:t>
            </a:r>
            <a:r>
              <a:rPr lang="en-GB" sz="500" dirty="0"/>
              <a:t>.</a:t>
            </a:r>
          </a:p>
          <a:p>
            <a:r>
              <a:rPr lang="en-GB" sz="500" dirty="0"/>
              <a:t>The lighting part included in this luminaire must be maintained by the manufacturer, an authorised service agent or a person with similar technical qualification.</a:t>
            </a:r>
          </a:p>
        </p:txBody>
      </p:sp>
      <p:sp>
        <p:nvSpPr>
          <p:cNvPr id="48" name="Rectangle à coins arrondis 91">
            <a:extLst>
              <a:ext uri="{FF2B5EF4-FFF2-40B4-BE49-F238E27FC236}">
                <a16:creationId xmlns:a16="http://schemas.microsoft.com/office/drawing/2014/main" id="{081C043D-6E3D-4CFF-8027-401F1129D053}"/>
              </a:ext>
            </a:extLst>
          </p:cNvPr>
          <p:cNvSpPr/>
          <p:nvPr/>
        </p:nvSpPr>
        <p:spPr>
          <a:xfrm>
            <a:off x="210013" y="452063"/>
            <a:ext cx="6421881" cy="8283637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E047B0D-B0FC-4CB4-BD99-5C1135994A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136" y="1056548"/>
            <a:ext cx="5170587" cy="3283273"/>
          </a:xfrm>
          <a:prstGeom prst="rect">
            <a:avLst/>
          </a:prstGeom>
        </p:spPr>
      </p:pic>
      <p:grpSp>
        <p:nvGrpSpPr>
          <p:cNvPr id="12" name="Groupe 11">
            <a:extLst>
              <a:ext uri="{FF2B5EF4-FFF2-40B4-BE49-F238E27FC236}">
                <a16:creationId xmlns:a16="http://schemas.microsoft.com/office/drawing/2014/main" id="{DC49F6A1-D9D2-4E37-9393-81FFFCC520C7}"/>
              </a:ext>
            </a:extLst>
          </p:cNvPr>
          <p:cNvGrpSpPr/>
          <p:nvPr/>
        </p:nvGrpSpPr>
        <p:grpSpPr>
          <a:xfrm>
            <a:off x="5276935" y="2656243"/>
            <a:ext cx="305788" cy="338554"/>
            <a:chOff x="8014278" y="3151414"/>
            <a:chExt cx="305788" cy="338553"/>
          </a:xfrm>
        </p:grpSpPr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32379A40-2E88-404D-9B0D-3A56F40C8F8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E87F243F-D016-4373-982E-7586EA4937A7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1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2990A48C-8183-4E7A-A1D0-925AF5647353}"/>
              </a:ext>
            </a:extLst>
          </p:cNvPr>
          <p:cNvGrpSpPr/>
          <p:nvPr/>
        </p:nvGrpSpPr>
        <p:grpSpPr>
          <a:xfrm>
            <a:off x="4971147" y="2279716"/>
            <a:ext cx="305788" cy="338554"/>
            <a:chOff x="8014278" y="3151414"/>
            <a:chExt cx="305788" cy="338553"/>
          </a:xfrm>
        </p:grpSpPr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42712D2D-98DB-44B9-98AF-9411C5136C5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0C9687FA-9F6F-43D5-BFF8-F0F56F08CFE9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5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C31DCE19-A53D-40FD-BF86-F7BB10A5602A}"/>
              </a:ext>
            </a:extLst>
          </p:cNvPr>
          <p:cNvGrpSpPr/>
          <p:nvPr/>
        </p:nvGrpSpPr>
        <p:grpSpPr>
          <a:xfrm>
            <a:off x="3876264" y="1504481"/>
            <a:ext cx="305788" cy="338554"/>
            <a:chOff x="8014278" y="3151414"/>
            <a:chExt cx="305788" cy="338553"/>
          </a:xfrm>
        </p:grpSpPr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078292F0-EF7C-4261-BFBC-EC6AFF27685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08D6C24C-D044-41A3-AA1E-BE8B04137245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3</a:t>
              </a:r>
            </a:p>
          </p:txBody>
        </p:sp>
      </p:grp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DEFF0384-E946-457B-A0D3-17B7B1FA6129}"/>
              </a:ext>
            </a:extLst>
          </p:cNvPr>
          <p:cNvGrpSpPr/>
          <p:nvPr/>
        </p:nvGrpSpPr>
        <p:grpSpPr>
          <a:xfrm>
            <a:off x="2417115" y="1504481"/>
            <a:ext cx="305788" cy="338554"/>
            <a:chOff x="8014278" y="3151414"/>
            <a:chExt cx="305788" cy="338553"/>
          </a:xfrm>
        </p:grpSpPr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224539A9-CC18-48C4-819F-57D2FF764C8E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5AD0D7B9-4C15-4EBF-8D43-BAFD18E1C11C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3</a:t>
              </a:r>
            </a:p>
          </p:txBody>
        </p:sp>
      </p:grpSp>
      <p:sp>
        <p:nvSpPr>
          <p:cNvPr id="49" name="ZoneTexte 48">
            <a:extLst>
              <a:ext uri="{FF2B5EF4-FFF2-40B4-BE49-F238E27FC236}">
                <a16:creationId xmlns:a16="http://schemas.microsoft.com/office/drawing/2014/main" id="{D5C3F4AF-A427-4A2E-ADC9-7EB1FE836344}"/>
              </a:ext>
            </a:extLst>
          </p:cNvPr>
          <p:cNvSpPr txBox="1"/>
          <p:nvPr/>
        </p:nvSpPr>
        <p:spPr>
          <a:xfrm>
            <a:off x="5075764" y="2091303"/>
            <a:ext cx="648000" cy="18466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/>
              <a:t>12 N.m </a:t>
            </a:r>
          </a:p>
        </p:txBody>
      </p: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74FE91CA-FF2A-422A-97C6-90CBFE5C2490}"/>
              </a:ext>
            </a:extLst>
          </p:cNvPr>
          <p:cNvGrpSpPr/>
          <p:nvPr/>
        </p:nvGrpSpPr>
        <p:grpSpPr>
          <a:xfrm>
            <a:off x="1999832" y="3321127"/>
            <a:ext cx="305788" cy="338554"/>
            <a:chOff x="8014278" y="3151414"/>
            <a:chExt cx="305788" cy="338553"/>
          </a:xfrm>
        </p:grpSpPr>
        <p:sp>
          <p:nvSpPr>
            <p:cNvPr id="61" name="ZoneTexte 60">
              <a:extLst>
                <a:ext uri="{FF2B5EF4-FFF2-40B4-BE49-F238E27FC236}">
                  <a16:creationId xmlns:a16="http://schemas.microsoft.com/office/drawing/2014/main" id="{D27B7C20-0D2C-456D-8208-2C22FFDD535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62" name="ZoneTexte 61">
              <a:extLst>
                <a:ext uri="{FF2B5EF4-FFF2-40B4-BE49-F238E27FC236}">
                  <a16:creationId xmlns:a16="http://schemas.microsoft.com/office/drawing/2014/main" id="{AF4B7912-8AB8-4CB5-8329-C436E25969BB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2</a:t>
              </a:r>
            </a:p>
          </p:txBody>
        </p:sp>
      </p:grpSp>
      <p:pic>
        <p:nvPicPr>
          <p:cNvPr id="7" name="Image 6">
            <a:extLst>
              <a:ext uri="{FF2B5EF4-FFF2-40B4-BE49-F238E27FC236}">
                <a16:creationId xmlns:a16="http://schemas.microsoft.com/office/drawing/2014/main" id="{4815CA36-0CD7-4135-B9F6-B97FD9A6A2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7314" y="986801"/>
            <a:ext cx="528556" cy="488531"/>
          </a:xfrm>
          <a:prstGeom prst="rect">
            <a:avLst/>
          </a:prstGeom>
        </p:spPr>
      </p:pic>
      <p:sp>
        <p:nvSpPr>
          <p:cNvPr id="58" name="ZoneTexte 57">
            <a:extLst>
              <a:ext uri="{FF2B5EF4-FFF2-40B4-BE49-F238E27FC236}">
                <a16:creationId xmlns:a16="http://schemas.microsoft.com/office/drawing/2014/main" id="{F9244D7C-665C-4F6B-A271-4EFEC1280774}"/>
              </a:ext>
            </a:extLst>
          </p:cNvPr>
          <p:cNvSpPr txBox="1"/>
          <p:nvPr/>
        </p:nvSpPr>
        <p:spPr>
          <a:xfrm>
            <a:off x="1623095" y="4015105"/>
            <a:ext cx="648000" cy="18466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/>
              <a:t>50 N.m </a:t>
            </a:r>
          </a:p>
        </p:txBody>
      </p:sp>
      <p:grpSp>
        <p:nvGrpSpPr>
          <p:cNvPr id="66" name="Groupe 65">
            <a:extLst>
              <a:ext uri="{FF2B5EF4-FFF2-40B4-BE49-F238E27FC236}">
                <a16:creationId xmlns:a16="http://schemas.microsoft.com/office/drawing/2014/main" id="{66B22180-787D-4BE0-A917-9117458966B5}"/>
              </a:ext>
            </a:extLst>
          </p:cNvPr>
          <p:cNvGrpSpPr/>
          <p:nvPr/>
        </p:nvGrpSpPr>
        <p:grpSpPr>
          <a:xfrm>
            <a:off x="2204208" y="3708029"/>
            <a:ext cx="305788" cy="338554"/>
            <a:chOff x="8014278" y="3151414"/>
            <a:chExt cx="305788" cy="338553"/>
          </a:xfrm>
        </p:grpSpPr>
        <p:sp>
          <p:nvSpPr>
            <p:cNvPr id="79" name="ZoneTexte 78">
              <a:extLst>
                <a:ext uri="{FF2B5EF4-FFF2-40B4-BE49-F238E27FC236}">
                  <a16:creationId xmlns:a16="http://schemas.microsoft.com/office/drawing/2014/main" id="{8D85345D-2E38-4F0C-A63F-C35F129359A0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82" name="ZoneTexte 81">
              <a:extLst>
                <a:ext uri="{FF2B5EF4-FFF2-40B4-BE49-F238E27FC236}">
                  <a16:creationId xmlns:a16="http://schemas.microsoft.com/office/drawing/2014/main" id="{E2207D27-D837-4C68-856C-3DE841CD9008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4</a:t>
              </a:r>
            </a:p>
          </p:txBody>
        </p:sp>
      </p:grpSp>
      <p:pic>
        <p:nvPicPr>
          <p:cNvPr id="83" name="Image 82">
            <a:extLst>
              <a:ext uri="{FF2B5EF4-FFF2-40B4-BE49-F238E27FC236}">
                <a16:creationId xmlns:a16="http://schemas.microsoft.com/office/drawing/2014/main" id="{21F2A06E-E3C2-4F2D-84C3-B345201C56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1109" y="1002552"/>
            <a:ext cx="517323" cy="457028"/>
          </a:xfrm>
          <a:prstGeom prst="rect">
            <a:avLst/>
          </a:prstGeom>
        </p:spPr>
      </p:pic>
      <p:grpSp>
        <p:nvGrpSpPr>
          <p:cNvPr id="84" name="Groupe 83">
            <a:extLst>
              <a:ext uri="{FF2B5EF4-FFF2-40B4-BE49-F238E27FC236}">
                <a16:creationId xmlns:a16="http://schemas.microsoft.com/office/drawing/2014/main" id="{72C21110-9465-4FC0-ACE0-98C7AC853A1C}"/>
              </a:ext>
            </a:extLst>
          </p:cNvPr>
          <p:cNvGrpSpPr/>
          <p:nvPr/>
        </p:nvGrpSpPr>
        <p:grpSpPr>
          <a:xfrm>
            <a:off x="1644982" y="404868"/>
            <a:ext cx="3823229" cy="369332"/>
            <a:chOff x="-2044460" y="628184"/>
            <a:chExt cx="360000" cy="437970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EB2E0CAA-8C28-4833-8266-A216A9E46977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6" name="ZoneTexte 85">
              <a:extLst>
                <a:ext uri="{FF2B5EF4-FFF2-40B4-BE49-F238E27FC236}">
                  <a16:creationId xmlns:a16="http://schemas.microsoft.com/office/drawing/2014/main" id="{282D70B4-359D-48C2-9FE5-07FC2470C887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37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PITCH ADJUSTMENT</a:t>
              </a:r>
            </a:p>
          </p:txBody>
        </p:sp>
      </p:grpSp>
      <p:sp>
        <p:nvSpPr>
          <p:cNvPr id="38" name="ZoneTexte 37">
            <a:extLst>
              <a:ext uri="{FF2B5EF4-FFF2-40B4-BE49-F238E27FC236}">
                <a16:creationId xmlns:a16="http://schemas.microsoft.com/office/drawing/2014/main" id="{926533B9-56E7-42F1-BE3A-50CDB2E588C8}"/>
              </a:ext>
            </a:extLst>
          </p:cNvPr>
          <p:cNvSpPr txBox="1"/>
          <p:nvPr/>
        </p:nvSpPr>
        <p:spPr>
          <a:xfrm>
            <a:off x="2765939" y="4351840"/>
            <a:ext cx="2309825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Operations to carry out on both sides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9DFFD9F-671B-A37A-E911-260DF081A340}"/>
              </a:ext>
            </a:extLst>
          </p:cNvPr>
          <p:cNvSpPr txBox="1"/>
          <p:nvPr/>
        </p:nvSpPr>
        <p:spPr>
          <a:xfrm>
            <a:off x="1763461" y="9437961"/>
            <a:ext cx="3704750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DB3B0F-6FB6-3026-5F05-034EE2243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2781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12A880B2-B9B0-4DE2-A37B-7FA5FCFB2F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052" y="4805763"/>
            <a:ext cx="5606991" cy="3578781"/>
          </a:xfrm>
          <a:prstGeom prst="rect">
            <a:avLst/>
          </a:prstGeom>
        </p:spPr>
      </p:pic>
      <p:sp>
        <p:nvSpPr>
          <p:cNvPr id="46" name="ZoneTexte 45"/>
          <p:cNvSpPr txBox="1"/>
          <p:nvPr/>
        </p:nvSpPr>
        <p:spPr>
          <a:xfrm>
            <a:off x="382138" y="8735700"/>
            <a:ext cx="6116294" cy="24622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500" dirty="0"/>
              <a:t>La source </a:t>
            </a:r>
            <a:r>
              <a:rPr lang="en-GB" sz="500" dirty="0" err="1"/>
              <a:t>lumineuse</a:t>
            </a:r>
            <a:r>
              <a:rPr lang="en-GB" sz="500" dirty="0"/>
              <a:t> </a:t>
            </a:r>
            <a:r>
              <a:rPr lang="en-GB" sz="500" dirty="0" err="1"/>
              <a:t>contenue</a:t>
            </a:r>
            <a:r>
              <a:rPr lang="en-GB" sz="500" dirty="0"/>
              <a:t> dans </a:t>
            </a:r>
            <a:r>
              <a:rPr lang="en-GB" sz="500" dirty="0" err="1"/>
              <a:t>ce</a:t>
            </a:r>
            <a:r>
              <a:rPr lang="en-GB" sz="500" dirty="0"/>
              <a:t> luminaire ne doit </a:t>
            </a:r>
            <a:r>
              <a:rPr lang="en-GB" sz="500" dirty="0" err="1"/>
              <a:t>être</a:t>
            </a:r>
            <a:r>
              <a:rPr lang="en-GB" sz="500" dirty="0"/>
              <a:t> </a:t>
            </a:r>
            <a:r>
              <a:rPr lang="en-GB" sz="500" dirty="0" err="1"/>
              <a:t>remplacée</a:t>
            </a:r>
            <a:r>
              <a:rPr lang="en-GB" sz="500" dirty="0"/>
              <a:t> que par le fabricant </a:t>
            </a:r>
            <a:r>
              <a:rPr lang="en-GB" sz="500" dirty="0" err="1"/>
              <a:t>ou</a:t>
            </a:r>
            <a:r>
              <a:rPr lang="en-GB" sz="500" dirty="0"/>
              <a:t> son agent de maintenance </a:t>
            </a:r>
            <a:r>
              <a:rPr lang="en-GB" sz="500" dirty="0" err="1"/>
              <a:t>ou</a:t>
            </a:r>
            <a:r>
              <a:rPr lang="en-GB" sz="500" dirty="0"/>
              <a:t> </a:t>
            </a:r>
            <a:r>
              <a:rPr lang="en-GB" sz="500" dirty="0" err="1"/>
              <a:t>une</a:t>
            </a:r>
            <a:r>
              <a:rPr lang="en-GB" sz="500" dirty="0"/>
              <a:t> </a:t>
            </a:r>
            <a:r>
              <a:rPr lang="en-GB" sz="500" dirty="0" err="1"/>
              <a:t>personne</a:t>
            </a:r>
            <a:r>
              <a:rPr lang="en-GB" sz="500" dirty="0"/>
              <a:t> de qualification </a:t>
            </a:r>
            <a:r>
              <a:rPr lang="en-GB" sz="500" dirty="0" err="1"/>
              <a:t>équivalente</a:t>
            </a:r>
            <a:r>
              <a:rPr lang="en-GB" sz="500" dirty="0"/>
              <a:t>.</a:t>
            </a:r>
          </a:p>
          <a:p>
            <a:r>
              <a:rPr lang="en-GB" sz="500" dirty="0"/>
              <a:t>The lighting part included in this luminaire must be maintained by the manufacturer, an authorised service agent or a person with similar technical qualification.</a:t>
            </a:r>
          </a:p>
        </p:txBody>
      </p:sp>
      <p:sp>
        <p:nvSpPr>
          <p:cNvPr id="22" name="Rectangle à coins arrondis 91">
            <a:extLst>
              <a:ext uri="{FF2B5EF4-FFF2-40B4-BE49-F238E27FC236}">
                <a16:creationId xmlns:a16="http://schemas.microsoft.com/office/drawing/2014/main" id="{97A675F5-6DBC-4B58-9631-69C4EF935CA1}"/>
              </a:ext>
            </a:extLst>
          </p:cNvPr>
          <p:cNvSpPr/>
          <p:nvPr/>
        </p:nvSpPr>
        <p:spPr>
          <a:xfrm>
            <a:off x="225223" y="4646093"/>
            <a:ext cx="6398796" cy="3531643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17D1E7A3-8291-4C5F-A681-78A38C88E288}"/>
              </a:ext>
            </a:extLst>
          </p:cNvPr>
          <p:cNvGrpSpPr/>
          <p:nvPr/>
        </p:nvGrpSpPr>
        <p:grpSpPr>
          <a:xfrm>
            <a:off x="3993988" y="7372077"/>
            <a:ext cx="305788" cy="338554"/>
            <a:chOff x="8014278" y="3151414"/>
            <a:chExt cx="305788" cy="338553"/>
          </a:xfrm>
        </p:grpSpPr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349CC5DE-AA7B-4732-B39D-20F624824F9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BA17F065-8FE4-42BB-BCAA-0EAC1A082366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1</a:t>
              </a: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06DD2A0A-1826-456C-B38C-94D2DA3830EB}"/>
              </a:ext>
            </a:extLst>
          </p:cNvPr>
          <p:cNvGrpSpPr/>
          <p:nvPr/>
        </p:nvGrpSpPr>
        <p:grpSpPr>
          <a:xfrm>
            <a:off x="4023583" y="6026469"/>
            <a:ext cx="305788" cy="338554"/>
            <a:chOff x="8014278" y="3151414"/>
            <a:chExt cx="305788" cy="338553"/>
          </a:xfrm>
        </p:grpSpPr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3A068D55-0A96-4044-8F55-1A11C5A8F6B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48C4D901-EC4B-4368-857A-4642F8F2897A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2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070329CA-BFA6-475E-A599-C148FA4CC766}"/>
              </a:ext>
            </a:extLst>
          </p:cNvPr>
          <p:cNvGrpSpPr/>
          <p:nvPr/>
        </p:nvGrpSpPr>
        <p:grpSpPr>
          <a:xfrm>
            <a:off x="5470582" y="7084080"/>
            <a:ext cx="305788" cy="338554"/>
            <a:chOff x="8014278" y="3151414"/>
            <a:chExt cx="305788" cy="338553"/>
          </a:xfrm>
        </p:grpSpPr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B040E67B-F496-4C0F-8C91-B94509E2A58E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5CFADA91-4E8D-4D21-97B3-77DFFA4D459B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3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B7C25633-3747-4E15-B73E-A52B87995B1C}"/>
              </a:ext>
            </a:extLst>
          </p:cNvPr>
          <p:cNvGrpSpPr/>
          <p:nvPr/>
        </p:nvGrpSpPr>
        <p:grpSpPr>
          <a:xfrm>
            <a:off x="5840321" y="6941324"/>
            <a:ext cx="541935" cy="392637"/>
            <a:chOff x="8021361" y="3201971"/>
            <a:chExt cx="271934" cy="252000"/>
          </a:xfrm>
        </p:grpSpPr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851E9085-EDC2-490E-A798-783D3D63223F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60E30B1C-89A3-4DF0-B263-D03248C8B040}"/>
                </a:ext>
              </a:extLst>
            </p:cNvPr>
            <p:cNvSpPr txBox="1"/>
            <p:nvPr/>
          </p:nvSpPr>
          <p:spPr>
            <a:xfrm>
              <a:off x="8021361" y="3206748"/>
              <a:ext cx="271934" cy="217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/>
                <a:t>x4</a:t>
              </a:r>
            </a:p>
          </p:txBody>
        </p:sp>
      </p:grpSp>
      <p:pic>
        <p:nvPicPr>
          <p:cNvPr id="39" name="Image 38">
            <a:extLst>
              <a:ext uri="{FF2B5EF4-FFF2-40B4-BE49-F238E27FC236}">
                <a16:creationId xmlns:a16="http://schemas.microsoft.com/office/drawing/2014/main" id="{36E17D3B-A33E-4452-A415-064C2A7E52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650" y="674767"/>
            <a:ext cx="6075782" cy="3991841"/>
          </a:xfrm>
          <a:prstGeom prst="rect">
            <a:avLst/>
          </a:prstGeom>
        </p:spPr>
      </p:pic>
      <p:grpSp>
        <p:nvGrpSpPr>
          <p:cNvPr id="36" name="Groupe 35">
            <a:extLst>
              <a:ext uri="{FF2B5EF4-FFF2-40B4-BE49-F238E27FC236}">
                <a16:creationId xmlns:a16="http://schemas.microsoft.com/office/drawing/2014/main" id="{2C7DCCD5-BDC4-4026-96EE-CF6F8F32ACB8}"/>
              </a:ext>
            </a:extLst>
          </p:cNvPr>
          <p:cNvGrpSpPr/>
          <p:nvPr/>
        </p:nvGrpSpPr>
        <p:grpSpPr>
          <a:xfrm>
            <a:off x="225223" y="4594158"/>
            <a:ext cx="360000" cy="461665"/>
            <a:chOff x="-2044460" y="628184"/>
            <a:chExt cx="360000" cy="461665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A7ADF5B-8996-40C2-9DAB-B6CB99A64C17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91370EDB-90F6-4A12-A197-357627CD0EC0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</a:p>
          </p:txBody>
        </p:sp>
      </p:grpSp>
      <p:sp>
        <p:nvSpPr>
          <p:cNvPr id="40" name="Triangle isocèle 39">
            <a:extLst>
              <a:ext uri="{FF2B5EF4-FFF2-40B4-BE49-F238E27FC236}">
                <a16:creationId xmlns:a16="http://schemas.microsoft.com/office/drawing/2014/main" id="{427175D7-BFA4-4FAB-B28A-3725BD411FE3}"/>
              </a:ext>
            </a:extLst>
          </p:cNvPr>
          <p:cNvSpPr/>
          <p:nvPr/>
        </p:nvSpPr>
        <p:spPr>
          <a:xfrm rot="5400000">
            <a:off x="4104921" y="3975194"/>
            <a:ext cx="99034" cy="12435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EE7C3A6A-568E-41D6-B5E7-E85C838585DD}"/>
              </a:ext>
            </a:extLst>
          </p:cNvPr>
          <p:cNvGrpSpPr/>
          <p:nvPr/>
        </p:nvGrpSpPr>
        <p:grpSpPr>
          <a:xfrm>
            <a:off x="4561997" y="1542624"/>
            <a:ext cx="305788" cy="338554"/>
            <a:chOff x="8014278" y="3151414"/>
            <a:chExt cx="305788" cy="338553"/>
          </a:xfrm>
        </p:grpSpPr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id="{364AB7E0-7F90-416E-86C2-EAAAA434FDB9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E9ECF857-D396-4E65-86C8-AE48F8D394D0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1</a:t>
              </a:r>
            </a:p>
          </p:txBody>
        </p:sp>
      </p:grp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C5FD43E6-160E-4E7A-B3A7-69284D34A554}"/>
              </a:ext>
            </a:extLst>
          </p:cNvPr>
          <p:cNvGrpSpPr/>
          <p:nvPr/>
        </p:nvGrpSpPr>
        <p:grpSpPr>
          <a:xfrm>
            <a:off x="4531297" y="2707103"/>
            <a:ext cx="305788" cy="338554"/>
            <a:chOff x="8014278" y="3151414"/>
            <a:chExt cx="305788" cy="338553"/>
          </a:xfrm>
        </p:grpSpPr>
        <p:sp>
          <p:nvSpPr>
            <p:cNvPr id="45" name="ZoneTexte 44">
              <a:extLst>
                <a:ext uri="{FF2B5EF4-FFF2-40B4-BE49-F238E27FC236}">
                  <a16:creationId xmlns:a16="http://schemas.microsoft.com/office/drawing/2014/main" id="{6225102E-865E-494D-AEFB-C50F24CC3BC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CF5966A1-4F50-4008-8DFD-8B1731BD9E08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2</a:t>
              </a:r>
            </a:p>
          </p:txBody>
        </p:sp>
      </p:grp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AE71318A-9273-496C-BEBC-D65A9B95C406}"/>
              </a:ext>
            </a:extLst>
          </p:cNvPr>
          <p:cNvGrpSpPr/>
          <p:nvPr/>
        </p:nvGrpSpPr>
        <p:grpSpPr>
          <a:xfrm>
            <a:off x="3369653" y="2606710"/>
            <a:ext cx="305788" cy="338554"/>
            <a:chOff x="8014278" y="3151414"/>
            <a:chExt cx="305788" cy="338553"/>
          </a:xfrm>
        </p:grpSpPr>
        <p:sp>
          <p:nvSpPr>
            <p:cNvPr id="49" name="ZoneTexte 48">
              <a:extLst>
                <a:ext uri="{FF2B5EF4-FFF2-40B4-BE49-F238E27FC236}">
                  <a16:creationId xmlns:a16="http://schemas.microsoft.com/office/drawing/2014/main" id="{51DA3086-EC57-4DFE-A50B-35EE6895C8B4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256E2132-9EB3-4E38-8956-5B728FFF974F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3</a:t>
              </a:r>
            </a:p>
          </p:txBody>
        </p:sp>
      </p:grp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7B485538-D738-43C4-A83C-EF188B08DC89}"/>
              </a:ext>
            </a:extLst>
          </p:cNvPr>
          <p:cNvGrpSpPr/>
          <p:nvPr/>
        </p:nvGrpSpPr>
        <p:grpSpPr>
          <a:xfrm>
            <a:off x="990049" y="723350"/>
            <a:ext cx="305788" cy="338554"/>
            <a:chOff x="8014278" y="3151414"/>
            <a:chExt cx="305788" cy="338553"/>
          </a:xfrm>
        </p:grpSpPr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D826386C-5D51-4C75-AF8C-C4814B60D50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53" name="ZoneTexte 52">
              <a:extLst>
                <a:ext uri="{FF2B5EF4-FFF2-40B4-BE49-F238E27FC236}">
                  <a16:creationId xmlns:a16="http://schemas.microsoft.com/office/drawing/2014/main" id="{2F93AA7F-DE01-47DF-AF4B-8C2BB321E502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4</a:t>
              </a:r>
            </a:p>
          </p:txBody>
        </p:sp>
      </p:grp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6068C44D-991B-4557-B2FA-B7A0BB7286F4}"/>
              </a:ext>
            </a:extLst>
          </p:cNvPr>
          <p:cNvCxnSpPr>
            <a:cxnSpLocks/>
          </p:cNvCxnSpPr>
          <p:nvPr/>
        </p:nvCxnSpPr>
        <p:spPr>
          <a:xfrm>
            <a:off x="738848" y="878604"/>
            <a:ext cx="681056" cy="444528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BAAFC9DE-99CA-4F54-BC0F-841679E81D23}"/>
              </a:ext>
            </a:extLst>
          </p:cNvPr>
          <p:cNvCxnSpPr>
            <a:cxnSpLocks/>
          </p:cNvCxnSpPr>
          <p:nvPr/>
        </p:nvCxnSpPr>
        <p:spPr>
          <a:xfrm>
            <a:off x="1161882" y="652149"/>
            <a:ext cx="793907" cy="428869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avec flèche 56">
            <a:extLst>
              <a:ext uri="{FF2B5EF4-FFF2-40B4-BE49-F238E27FC236}">
                <a16:creationId xmlns:a16="http://schemas.microsoft.com/office/drawing/2014/main" id="{F38AAC61-18C8-4746-818E-822301CF0F85}"/>
              </a:ext>
            </a:extLst>
          </p:cNvPr>
          <p:cNvCxnSpPr>
            <a:cxnSpLocks/>
          </p:cNvCxnSpPr>
          <p:nvPr/>
        </p:nvCxnSpPr>
        <p:spPr>
          <a:xfrm flipV="1">
            <a:off x="759557" y="666340"/>
            <a:ext cx="441696" cy="238515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ZoneTexte 57">
            <a:extLst>
              <a:ext uri="{FF2B5EF4-FFF2-40B4-BE49-F238E27FC236}">
                <a16:creationId xmlns:a16="http://schemas.microsoft.com/office/drawing/2014/main" id="{3BD7FCF8-878F-457E-8A26-4A20212F8697}"/>
              </a:ext>
            </a:extLst>
          </p:cNvPr>
          <p:cNvSpPr txBox="1"/>
          <p:nvPr/>
        </p:nvSpPr>
        <p:spPr>
          <a:xfrm rot="19867899">
            <a:off x="466993" y="576430"/>
            <a:ext cx="7722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>
                <a:solidFill>
                  <a:srgbClr val="FF0000"/>
                </a:solidFill>
              </a:rPr>
              <a:t>100mm</a:t>
            </a:r>
          </a:p>
        </p:txBody>
      </p: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050E5574-77F2-4AFB-B58B-CFCDEA958D64}"/>
              </a:ext>
            </a:extLst>
          </p:cNvPr>
          <p:cNvCxnSpPr>
            <a:cxnSpLocks/>
          </p:cNvCxnSpPr>
          <p:nvPr/>
        </p:nvCxnSpPr>
        <p:spPr>
          <a:xfrm>
            <a:off x="1419904" y="1314461"/>
            <a:ext cx="528759" cy="2862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Image 63">
            <a:extLst>
              <a:ext uri="{FF2B5EF4-FFF2-40B4-BE49-F238E27FC236}">
                <a16:creationId xmlns:a16="http://schemas.microsoft.com/office/drawing/2014/main" id="{A8290F68-9460-4C2C-8C1C-2B1659DE77A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570" y="4105610"/>
            <a:ext cx="528556" cy="488531"/>
          </a:xfrm>
          <a:prstGeom prst="rect">
            <a:avLst/>
          </a:prstGeom>
        </p:spPr>
      </p:pic>
      <p:grpSp>
        <p:nvGrpSpPr>
          <p:cNvPr id="61" name="Groupe 60">
            <a:extLst>
              <a:ext uri="{FF2B5EF4-FFF2-40B4-BE49-F238E27FC236}">
                <a16:creationId xmlns:a16="http://schemas.microsoft.com/office/drawing/2014/main" id="{88406466-338B-4B09-B011-E2AA5749F5B0}"/>
              </a:ext>
            </a:extLst>
          </p:cNvPr>
          <p:cNvGrpSpPr/>
          <p:nvPr/>
        </p:nvGrpSpPr>
        <p:grpSpPr>
          <a:xfrm>
            <a:off x="233098" y="139040"/>
            <a:ext cx="360000" cy="461665"/>
            <a:chOff x="-2044460" y="628184"/>
            <a:chExt cx="360000" cy="461665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0D432764-18C3-4C5B-8D0C-1B94917A24CF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3" name="ZoneTexte 62">
              <a:extLst>
                <a:ext uri="{FF2B5EF4-FFF2-40B4-BE49-F238E27FC236}">
                  <a16:creationId xmlns:a16="http://schemas.microsoft.com/office/drawing/2014/main" id="{3348505F-1544-427A-B9BC-502F484B7A9B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</a:p>
          </p:txBody>
        </p:sp>
      </p:grpSp>
      <p:pic>
        <p:nvPicPr>
          <p:cNvPr id="66" name="Image 65">
            <a:extLst>
              <a:ext uri="{FF2B5EF4-FFF2-40B4-BE49-F238E27FC236}">
                <a16:creationId xmlns:a16="http://schemas.microsoft.com/office/drawing/2014/main" id="{B044B0CA-4876-441A-B321-EC992ADB3D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117" y="7461052"/>
            <a:ext cx="528556" cy="488531"/>
          </a:xfrm>
          <a:prstGeom prst="rect">
            <a:avLst/>
          </a:prstGeom>
        </p:spPr>
      </p:pic>
      <p:pic>
        <p:nvPicPr>
          <p:cNvPr id="104" name="Image 103">
            <a:extLst>
              <a:ext uri="{FF2B5EF4-FFF2-40B4-BE49-F238E27FC236}">
                <a16:creationId xmlns:a16="http://schemas.microsoft.com/office/drawing/2014/main" id="{61DD31D0-C9FB-422D-B01D-4D745C540FE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534" y="7479783"/>
            <a:ext cx="517323" cy="457028"/>
          </a:xfrm>
          <a:prstGeom prst="rect">
            <a:avLst/>
          </a:prstGeom>
        </p:spPr>
      </p:pic>
      <p:pic>
        <p:nvPicPr>
          <p:cNvPr id="106" name="Image 105">
            <a:extLst>
              <a:ext uri="{FF2B5EF4-FFF2-40B4-BE49-F238E27FC236}">
                <a16:creationId xmlns:a16="http://schemas.microsoft.com/office/drawing/2014/main" id="{0BAEBEC8-18FD-4061-A1FB-10C3852F53C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126" y="4120006"/>
            <a:ext cx="517323" cy="457028"/>
          </a:xfrm>
          <a:prstGeom prst="rect">
            <a:avLst/>
          </a:prstGeom>
        </p:spPr>
      </p:pic>
      <p:grpSp>
        <p:nvGrpSpPr>
          <p:cNvPr id="79" name="Groupe 78">
            <a:extLst>
              <a:ext uri="{FF2B5EF4-FFF2-40B4-BE49-F238E27FC236}">
                <a16:creationId xmlns:a16="http://schemas.microsoft.com/office/drawing/2014/main" id="{D553A1AC-1EFE-4C09-B779-549544E06B18}"/>
              </a:ext>
            </a:extLst>
          </p:cNvPr>
          <p:cNvGrpSpPr/>
          <p:nvPr/>
        </p:nvGrpSpPr>
        <p:grpSpPr>
          <a:xfrm>
            <a:off x="1174116" y="150095"/>
            <a:ext cx="4911202" cy="338554"/>
            <a:chOff x="-2044460" y="628184"/>
            <a:chExt cx="360000" cy="450712"/>
          </a:xfrm>
        </p:grpSpPr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2DE7CBEB-BA4E-4C47-AF52-1ED95BB98578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1" name="ZoneTexte 80">
              <a:extLst>
                <a:ext uri="{FF2B5EF4-FFF2-40B4-BE49-F238E27FC236}">
                  <a16:creationId xmlns:a16="http://schemas.microsoft.com/office/drawing/2014/main" id="{B9E79629-E0F5-4981-A287-82B74F27F3B7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507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SWITCHING FROM POSITION A TO B</a:t>
              </a:r>
            </a:p>
          </p:txBody>
        </p:sp>
      </p:grpSp>
      <p:cxnSp>
        <p:nvCxnSpPr>
          <p:cNvPr id="82" name="Connecteur droit 81">
            <a:extLst>
              <a:ext uri="{FF2B5EF4-FFF2-40B4-BE49-F238E27FC236}">
                <a16:creationId xmlns:a16="http://schemas.microsoft.com/office/drawing/2014/main" id="{D5B5369C-B205-4D86-8B1E-49D2F8CA99B2}"/>
              </a:ext>
            </a:extLst>
          </p:cNvPr>
          <p:cNvCxnSpPr>
            <a:cxnSpLocks/>
          </p:cNvCxnSpPr>
          <p:nvPr/>
        </p:nvCxnSpPr>
        <p:spPr>
          <a:xfrm>
            <a:off x="1948663" y="1081018"/>
            <a:ext cx="1758467" cy="817872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>
            <a:extLst>
              <a:ext uri="{FF2B5EF4-FFF2-40B4-BE49-F238E27FC236}">
                <a16:creationId xmlns:a16="http://schemas.microsoft.com/office/drawing/2014/main" id="{BA25209C-8D46-4C9B-8967-1996BEFC5B17}"/>
              </a:ext>
            </a:extLst>
          </p:cNvPr>
          <p:cNvCxnSpPr>
            <a:cxnSpLocks/>
          </p:cNvCxnSpPr>
          <p:nvPr/>
        </p:nvCxnSpPr>
        <p:spPr>
          <a:xfrm>
            <a:off x="1955789" y="1335815"/>
            <a:ext cx="1468832" cy="682099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99259698-E9C6-4FC7-85B9-3D5089A5F515}"/>
              </a:ext>
            </a:extLst>
          </p:cNvPr>
          <p:cNvSpPr txBox="1"/>
          <p:nvPr/>
        </p:nvSpPr>
        <p:spPr>
          <a:xfrm>
            <a:off x="4445000" y="5181072"/>
            <a:ext cx="2014872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Operations to carry out on both sides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F0C3A994-6102-4A71-8720-377F9133DE66}"/>
              </a:ext>
            </a:extLst>
          </p:cNvPr>
          <p:cNvSpPr txBox="1"/>
          <p:nvPr/>
        </p:nvSpPr>
        <p:spPr>
          <a:xfrm>
            <a:off x="358707" y="3499368"/>
            <a:ext cx="2187643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Operations to carry out on both sides</a:t>
            </a:r>
          </a:p>
        </p:txBody>
      </p:sp>
      <p:sp>
        <p:nvSpPr>
          <p:cNvPr id="78" name="Flèche : gauche 77">
            <a:extLst>
              <a:ext uri="{FF2B5EF4-FFF2-40B4-BE49-F238E27FC236}">
                <a16:creationId xmlns:a16="http://schemas.microsoft.com/office/drawing/2014/main" id="{A7FA9F10-2697-4A83-83E8-E968C54B8568}"/>
              </a:ext>
            </a:extLst>
          </p:cNvPr>
          <p:cNvSpPr/>
          <p:nvPr/>
        </p:nvSpPr>
        <p:spPr>
          <a:xfrm rot="19883523">
            <a:off x="1139930" y="947076"/>
            <a:ext cx="480745" cy="156037"/>
          </a:xfrm>
          <a:prstGeom prst="leftArrow">
            <a:avLst/>
          </a:prstGeom>
          <a:solidFill>
            <a:srgbClr val="FF0000"/>
          </a:solidFill>
          <a:ln w="6350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à coins arrondis 91">
            <a:extLst>
              <a:ext uri="{FF2B5EF4-FFF2-40B4-BE49-F238E27FC236}">
                <a16:creationId xmlns:a16="http://schemas.microsoft.com/office/drawing/2014/main" id="{AA1F34D7-8ED3-6D3D-B34F-8A5A1C9E2FC0}"/>
              </a:ext>
            </a:extLst>
          </p:cNvPr>
          <p:cNvSpPr/>
          <p:nvPr/>
        </p:nvSpPr>
        <p:spPr>
          <a:xfrm>
            <a:off x="233098" y="8188766"/>
            <a:ext cx="6398796" cy="54549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à coins arrondis 91">
            <a:extLst>
              <a:ext uri="{FF2B5EF4-FFF2-40B4-BE49-F238E27FC236}">
                <a16:creationId xmlns:a16="http://schemas.microsoft.com/office/drawing/2014/main" id="{B29DC1F9-BCF1-4525-971D-6AB4EC9CC902}"/>
              </a:ext>
            </a:extLst>
          </p:cNvPr>
          <p:cNvSpPr/>
          <p:nvPr/>
        </p:nvSpPr>
        <p:spPr>
          <a:xfrm>
            <a:off x="233098" y="189873"/>
            <a:ext cx="6398796" cy="4444730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5A05ED76-2FCD-1CE3-FC74-4C68D9C8A22D}"/>
              </a:ext>
            </a:extLst>
          </p:cNvPr>
          <p:cNvGrpSpPr/>
          <p:nvPr/>
        </p:nvGrpSpPr>
        <p:grpSpPr>
          <a:xfrm>
            <a:off x="422650" y="8139498"/>
            <a:ext cx="6037222" cy="584775"/>
            <a:chOff x="-2044460" y="628184"/>
            <a:chExt cx="360000" cy="41183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4007B2A-F044-7D11-BA9D-83CE2C4615DE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1A700B70-9699-EC48-FD33-B5F57AE5E357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1183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SWITCHING FROM TYPE 1 TO TYPE 2 POSITION</a:t>
              </a:r>
            </a:p>
            <a:p>
              <a:pPr algn="ctr"/>
              <a:r>
                <a:rPr lang="en-GB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SEE MANUAL NO0686_5005</a:t>
              </a:r>
            </a:p>
          </p:txBody>
        </p:sp>
      </p:grpSp>
      <p:sp>
        <p:nvSpPr>
          <p:cNvPr id="8" name="ZoneTexte 7">
            <a:extLst>
              <a:ext uri="{FF2B5EF4-FFF2-40B4-BE49-F238E27FC236}">
                <a16:creationId xmlns:a16="http://schemas.microsoft.com/office/drawing/2014/main" id="{E8FBE97A-533B-AC6A-0602-2974FFD82DA3}"/>
              </a:ext>
            </a:extLst>
          </p:cNvPr>
          <p:cNvSpPr txBox="1"/>
          <p:nvPr/>
        </p:nvSpPr>
        <p:spPr>
          <a:xfrm>
            <a:off x="1763461" y="9437961"/>
            <a:ext cx="3707121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6C987401-CA10-23B7-133F-C236C2DFF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8</a:t>
            </a:fld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2752019-77DD-E138-F146-180F43736A64}"/>
              </a:ext>
            </a:extLst>
          </p:cNvPr>
          <p:cNvSpPr txBox="1"/>
          <p:nvPr/>
        </p:nvSpPr>
        <p:spPr>
          <a:xfrm>
            <a:off x="1223531" y="435114"/>
            <a:ext cx="28574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400"/>
              <a:t>A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1107168-6716-1317-3A78-041C795B8A20}"/>
              </a:ext>
            </a:extLst>
          </p:cNvPr>
          <p:cNvSpPr txBox="1"/>
          <p:nvPr/>
        </p:nvSpPr>
        <p:spPr>
          <a:xfrm>
            <a:off x="522644" y="873953"/>
            <a:ext cx="28574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40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470846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Image 50">
            <a:extLst>
              <a:ext uri="{FF2B5EF4-FFF2-40B4-BE49-F238E27FC236}">
                <a16:creationId xmlns:a16="http://schemas.microsoft.com/office/drawing/2014/main" id="{F2F55F1A-1A6B-4CEE-923B-E4485F5698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6305" y="6331091"/>
            <a:ext cx="1824912" cy="815000"/>
          </a:xfrm>
          <a:prstGeom prst="rect">
            <a:avLst/>
          </a:prstGeom>
        </p:spPr>
      </p:pic>
      <p:grpSp>
        <p:nvGrpSpPr>
          <p:cNvPr id="232" name="Groupe 231">
            <a:extLst>
              <a:ext uri="{FF2B5EF4-FFF2-40B4-BE49-F238E27FC236}">
                <a16:creationId xmlns:a16="http://schemas.microsoft.com/office/drawing/2014/main" id="{8513C231-DA40-4B2F-9593-47EC8002DB95}"/>
              </a:ext>
            </a:extLst>
          </p:cNvPr>
          <p:cNvGrpSpPr/>
          <p:nvPr/>
        </p:nvGrpSpPr>
        <p:grpSpPr>
          <a:xfrm>
            <a:off x="79097" y="4974179"/>
            <a:ext cx="4552689" cy="3652953"/>
            <a:chOff x="79095" y="4409432"/>
            <a:chExt cx="4495192" cy="3626875"/>
          </a:xfrm>
        </p:grpSpPr>
        <p:pic>
          <p:nvPicPr>
            <p:cNvPr id="226" name="Image 225">
              <a:extLst>
                <a:ext uri="{FF2B5EF4-FFF2-40B4-BE49-F238E27FC236}">
                  <a16:creationId xmlns:a16="http://schemas.microsoft.com/office/drawing/2014/main" id="{F313ACAD-6ACF-4FF9-AF74-8C8B1D9C36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3976" y="4409432"/>
              <a:ext cx="4350311" cy="3626875"/>
            </a:xfrm>
            <a:prstGeom prst="rect">
              <a:avLst/>
            </a:prstGeom>
          </p:spPr>
        </p:pic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E38830BC-B778-429A-A1FF-1D53E55D57E9}"/>
                </a:ext>
              </a:extLst>
            </p:cNvPr>
            <p:cNvSpPr/>
            <p:nvPr/>
          </p:nvSpPr>
          <p:spPr>
            <a:xfrm>
              <a:off x="79095" y="5705834"/>
              <a:ext cx="1113048" cy="19532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0" name="Image 19">
            <a:extLst>
              <a:ext uri="{FF2B5EF4-FFF2-40B4-BE49-F238E27FC236}">
                <a16:creationId xmlns:a16="http://schemas.microsoft.com/office/drawing/2014/main" id="{8E460326-6C50-4A49-9679-FB155B12D1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431" y="488822"/>
            <a:ext cx="4187783" cy="2825613"/>
          </a:xfrm>
          <a:prstGeom prst="rect">
            <a:avLst/>
          </a:prstGeom>
        </p:spPr>
      </p:pic>
      <p:grpSp>
        <p:nvGrpSpPr>
          <p:cNvPr id="27" name="Groupe 26">
            <a:extLst>
              <a:ext uri="{FF2B5EF4-FFF2-40B4-BE49-F238E27FC236}">
                <a16:creationId xmlns:a16="http://schemas.microsoft.com/office/drawing/2014/main" id="{880D89F6-5923-4BAC-9256-52C7CAAA3228}"/>
              </a:ext>
            </a:extLst>
          </p:cNvPr>
          <p:cNvGrpSpPr/>
          <p:nvPr/>
        </p:nvGrpSpPr>
        <p:grpSpPr>
          <a:xfrm>
            <a:off x="3978452" y="608643"/>
            <a:ext cx="305788" cy="338554"/>
            <a:chOff x="8014278" y="3151414"/>
            <a:chExt cx="305788" cy="338553"/>
          </a:xfrm>
        </p:grpSpPr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173CD440-9133-457F-B411-51464EA286B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C968345F-EF3C-4941-9733-C7CABF169DBC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1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05038B60-17A8-40FB-9521-271F7D9B389C}"/>
              </a:ext>
            </a:extLst>
          </p:cNvPr>
          <p:cNvGrpSpPr/>
          <p:nvPr/>
        </p:nvGrpSpPr>
        <p:grpSpPr>
          <a:xfrm>
            <a:off x="2521746" y="847905"/>
            <a:ext cx="305788" cy="338554"/>
            <a:chOff x="8014278" y="3151414"/>
            <a:chExt cx="305788" cy="338553"/>
          </a:xfrm>
        </p:grpSpPr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88EA4053-8E2C-432C-80AA-3CC7DD4393CE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DBAB540E-DDCC-40AB-96DD-4D31E2AA4841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2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63E6334E-4B36-438E-A322-B0EAFBA0C670}"/>
              </a:ext>
            </a:extLst>
          </p:cNvPr>
          <p:cNvGrpSpPr/>
          <p:nvPr/>
        </p:nvGrpSpPr>
        <p:grpSpPr>
          <a:xfrm>
            <a:off x="1745120" y="1254358"/>
            <a:ext cx="305788" cy="338554"/>
            <a:chOff x="8014278" y="3151414"/>
            <a:chExt cx="305788" cy="338553"/>
          </a:xfrm>
        </p:grpSpPr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0323BF63-2172-4C94-9704-C3E6827C7C41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6CE11A7D-8F58-4421-9E35-D14A93609BF5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3</a:t>
              </a:r>
            </a:p>
          </p:txBody>
        </p:sp>
      </p:grpSp>
      <p:sp>
        <p:nvSpPr>
          <p:cNvPr id="42" name="Rectangle à coins arrondis 91">
            <a:extLst>
              <a:ext uri="{FF2B5EF4-FFF2-40B4-BE49-F238E27FC236}">
                <a16:creationId xmlns:a16="http://schemas.microsoft.com/office/drawing/2014/main" id="{CB49D7CC-A6E8-4C82-8DD2-7C2F5D24BAEC}"/>
              </a:ext>
            </a:extLst>
          </p:cNvPr>
          <p:cNvSpPr/>
          <p:nvPr/>
        </p:nvSpPr>
        <p:spPr>
          <a:xfrm>
            <a:off x="210013" y="483024"/>
            <a:ext cx="6421881" cy="2905014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338BA087-4D5C-4196-BF22-5E7751129643}"/>
              </a:ext>
            </a:extLst>
          </p:cNvPr>
          <p:cNvGrpSpPr/>
          <p:nvPr/>
        </p:nvGrpSpPr>
        <p:grpSpPr>
          <a:xfrm>
            <a:off x="208797" y="423137"/>
            <a:ext cx="360000" cy="461665"/>
            <a:chOff x="-2044460" y="628184"/>
            <a:chExt cx="360000" cy="461665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DE9D4B2-3632-406E-96B1-D4E5C8BF1032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C2C6ED00-D474-4330-BED6-6D5AD2CB08A5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</a:p>
          </p:txBody>
        </p:sp>
      </p:grpSp>
      <p:sp>
        <p:nvSpPr>
          <p:cNvPr id="43" name="Rectangle à coins arrondis 91">
            <a:extLst>
              <a:ext uri="{FF2B5EF4-FFF2-40B4-BE49-F238E27FC236}">
                <a16:creationId xmlns:a16="http://schemas.microsoft.com/office/drawing/2014/main" id="{DBBCFB5A-E1C2-404F-B19F-63B2063CA061}"/>
              </a:ext>
            </a:extLst>
          </p:cNvPr>
          <p:cNvSpPr/>
          <p:nvPr/>
        </p:nvSpPr>
        <p:spPr>
          <a:xfrm>
            <a:off x="210012" y="3385281"/>
            <a:ext cx="6421881" cy="5760697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F2156761-FFE2-4AA5-ADA3-4E58B2D577CE}"/>
              </a:ext>
            </a:extLst>
          </p:cNvPr>
          <p:cNvGrpSpPr/>
          <p:nvPr/>
        </p:nvGrpSpPr>
        <p:grpSpPr>
          <a:xfrm>
            <a:off x="3817121" y="1024995"/>
            <a:ext cx="609402" cy="398640"/>
            <a:chOff x="8011124" y="3198118"/>
            <a:chExt cx="305788" cy="255853"/>
          </a:xfrm>
        </p:grpSpPr>
        <p:sp>
          <p:nvSpPr>
            <p:cNvPr id="45" name="ZoneTexte 44">
              <a:extLst>
                <a:ext uri="{FF2B5EF4-FFF2-40B4-BE49-F238E27FC236}">
                  <a16:creationId xmlns:a16="http://schemas.microsoft.com/office/drawing/2014/main" id="{4A951F6E-9CAA-4819-B24B-A74372B23021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A9852373-BAF6-4D7B-90BF-D1AB3CF3E6E5}"/>
                </a:ext>
              </a:extLst>
            </p:cNvPr>
            <p:cNvSpPr txBox="1"/>
            <p:nvPr/>
          </p:nvSpPr>
          <p:spPr>
            <a:xfrm>
              <a:off x="8011124" y="3198118"/>
              <a:ext cx="305788" cy="217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/>
                <a:t>x4</a:t>
              </a:r>
            </a:p>
          </p:txBody>
        </p:sp>
      </p:grp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92DF0E75-6289-4B17-A617-2391ED3BAFC0}"/>
              </a:ext>
            </a:extLst>
          </p:cNvPr>
          <p:cNvGrpSpPr/>
          <p:nvPr/>
        </p:nvGrpSpPr>
        <p:grpSpPr>
          <a:xfrm>
            <a:off x="202254" y="3335220"/>
            <a:ext cx="360000" cy="461665"/>
            <a:chOff x="-2044460" y="628184"/>
            <a:chExt cx="360000" cy="461665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0ACFA49-E6CF-4C7D-BD18-C6A890DA46C4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9" name="ZoneTexte 48">
              <a:extLst>
                <a:ext uri="{FF2B5EF4-FFF2-40B4-BE49-F238E27FC236}">
                  <a16:creationId xmlns:a16="http://schemas.microsoft.com/office/drawing/2014/main" id="{8129FEBF-6410-43C1-8F2B-4C9EE91738E1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</a:p>
          </p:txBody>
        </p:sp>
      </p:grpSp>
      <p:pic>
        <p:nvPicPr>
          <p:cNvPr id="21" name="Image 20">
            <a:extLst>
              <a:ext uri="{FF2B5EF4-FFF2-40B4-BE49-F238E27FC236}">
                <a16:creationId xmlns:a16="http://schemas.microsoft.com/office/drawing/2014/main" id="{5CCAD6C9-B456-4803-AE04-4D799F1A214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1786" y="1234805"/>
            <a:ext cx="1793540" cy="1721172"/>
          </a:xfrm>
          <a:prstGeom prst="rect">
            <a:avLst/>
          </a:prstGeom>
        </p:spPr>
      </p:pic>
      <p:sp>
        <p:nvSpPr>
          <p:cNvPr id="22" name="Flèche : droite 21">
            <a:extLst>
              <a:ext uri="{FF2B5EF4-FFF2-40B4-BE49-F238E27FC236}">
                <a16:creationId xmlns:a16="http://schemas.microsoft.com/office/drawing/2014/main" id="{C635C1D5-43F8-47A7-AFA2-9E2CE19D948C}"/>
              </a:ext>
            </a:extLst>
          </p:cNvPr>
          <p:cNvSpPr/>
          <p:nvPr/>
        </p:nvSpPr>
        <p:spPr>
          <a:xfrm rot="623667">
            <a:off x="3465505" y="1653118"/>
            <a:ext cx="1523865" cy="386224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EAB90B5C-261A-407D-A213-2205D1AAD2B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0329" y="5374898"/>
            <a:ext cx="1838463" cy="821052"/>
          </a:xfrm>
          <a:prstGeom prst="rect">
            <a:avLst/>
          </a:prstGeom>
        </p:spPr>
      </p:pic>
      <p:pic>
        <p:nvPicPr>
          <p:cNvPr id="50" name="Image 49">
            <a:extLst>
              <a:ext uri="{FF2B5EF4-FFF2-40B4-BE49-F238E27FC236}">
                <a16:creationId xmlns:a16="http://schemas.microsoft.com/office/drawing/2014/main" id="{7B0AB8D3-4988-449E-B297-8804550DFE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3736" y="7243601"/>
            <a:ext cx="1824912" cy="815000"/>
          </a:xfrm>
          <a:prstGeom prst="rect">
            <a:avLst/>
          </a:prstGeom>
        </p:spPr>
      </p:pic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13211B8C-C817-43AA-9903-DB122DA906E7}"/>
              </a:ext>
            </a:extLst>
          </p:cNvPr>
          <p:cNvCxnSpPr>
            <a:cxnSpLocks/>
          </p:cNvCxnSpPr>
          <p:nvPr/>
        </p:nvCxnSpPr>
        <p:spPr>
          <a:xfrm>
            <a:off x="3358284" y="6189830"/>
            <a:ext cx="838981" cy="2588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FA7AE5C2-3EE5-4DED-AD7E-D6430CA1F58A}"/>
              </a:ext>
            </a:extLst>
          </p:cNvPr>
          <p:cNvCxnSpPr>
            <a:cxnSpLocks/>
          </p:cNvCxnSpPr>
          <p:nvPr/>
        </p:nvCxnSpPr>
        <p:spPr>
          <a:xfrm flipV="1">
            <a:off x="3563879" y="6467202"/>
            <a:ext cx="14292" cy="113641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F884EF13-038E-4FEC-9E71-124E1D8B2411}"/>
              </a:ext>
            </a:extLst>
          </p:cNvPr>
          <p:cNvCxnSpPr>
            <a:cxnSpLocks/>
          </p:cNvCxnSpPr>
          <p:nvPr/>
        </p:nvCxnSpPr>
        <p:spPr>
          <a:xfrm>
            <a:off x="3346668" y="6469167"/>
            <a:ext cx="231503" cy="0"/>
          </a:xfrm>
          <a:prstGeom prst="line">
            <a:avLst/>
          </a:prstGeom>
          <a:ln>
            <a:solidFill>
              <a:srgbClr val="EBE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13482D6A-3E0D-496B-8060-01F70874B749}"/>
              </a:ext>
            </a:extLst>
          </p:cNvPr>
          <p:cNvCxnSpPr>
            <a:cxnSpLocks/>
          </p:cNvCxnSpPr>
          <p:nvPr/>
        </p:nvCxnSpPr>
        <p:spPr>
          <a:xfrm>
            <a:off x="3349155" y="7669054"/>
            <a:ext cx="9401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A14511CC-4BE2-468F-8F88-3E0EE4C5652E}"/>
              </a:ext>
            </a:extLst>
          </p:cNvPr>
          <p:cNvCxnSpPr>
            <a:cxnSpLocks/>
          </p:cNvCxnSpPr>
          <p:nvPr/>
        </p:nvCxnSpPr>
        <p:spPr>
          <a:xfrm flipH="1">
            <a:off x="3427518" y="7669054"/>
            <a:ext cx="1485" cy="171831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20C33E94-E85B-44EA-BAD1-3B09F8CB3F76}"/>
              </a:ext>
            </a:extLst>
          </p:cNvPr>
          <p:cNvCxnSpPr>
            <a:cxnSpLocks/>
          </p:cNvCxnSpPr>
          <p:nvPr/>
        </p:nvCxnSpPr>
        <p:spPr>
          <a:xfrm>
            <a:off x="3346668" y="7525154"/>
            <a:ext cx="739376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9939E4A6-7028-4438-ADD5-E8046429631D}"/>
              </a:ext>
            </a:extLst>
          </p:cNvPr>
          <p:cNvCxnSpPr>
            <a:cxnSpLocks/>
          </p:cNvCxnSpPr>
          <p:nvPr/>
        </p:nvCxnSpPr>
        <p:spPr>
          <a:xfrm flipV="1">
            <a:off x="4073886" y="6958399"/>
            <a:ext cx="344801" cy="32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eur droit 67">
            <a:extLst>
              <a:ext uri="{FF2B5EF4-FFF2-40B4-BE49-F238E27FC236}">
                <a16:creationId xmlns:a16="http://schemas.microsoft.com/office/drawing/2014/main" id="{1D627391-5779-4A28-8C17-8C1FCE351DDE}"/>
              </a:ext>
            </a:extLst>
          </p:cNvPr>
          <p:cNvCxnSpPr>
            <a:cxnSpLocks/>
          </p:cNvCxnSpPr>
          <p:nvPr/>
        </p:nvCxnSpPr>
        <p:spPr>
          <a:xfrm>
            <a:off x="4086044" y="6958399"/>
            <a:ext cx="0" cy="566755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25F86102-7CDE-460F-9326-82D9756B23B6}"/>
              </a:ext>
            </a:extLst>
          </p:cNvPr>
          <p:cNvCxnSpPr>
            <a:cxnSpLocks/>
          </p:cNvCxnSpPr>
          <p:nvPr/>
        </p:nvCxnSpPr>
        <p:spPr>
          <a:xfrm>
            <a:off x="3346668" y="7348786"/>
            <a:ext cx="535137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4EC4544D-4352-4CF0-8EC5-5DE97DCD8198}"/>
              </a:ext>
            </a:extLst>
          </p:cNvPr>
          <p:cNvCxnSpPr>
            <a:cxnSpLocks/>
          </p:cNvCxnSpPr>
          <p:nvPr/>
        </p:nvCxnSpPr>
        <p:spPr>
          <a:xfrm flipH="1">
            <a:off x="3873332" y="5815550"/>
            <a:ext cx="6549" cy="1544203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74">
            <a:extLst>
              <a:ext uri="{FF2B5EF4-FFF2-40B4-BE49-F238E27FC236}">
                <a16:creationId xmlns:a16="http://schemas.microsoft.com/office/drawing/2014/main" id="{5E7F9E96-2DFE-40EF-980E-E0701AD8F8D4}"/>
              </a:ext>
            </a:extLst>
          </p:cNvPr>
          <p:cNvCxnSpPr>
            <a:cxnSpLocks/>
          </p:cNvCxnSpPr>
          <p:nvPr/>
        </p:nvCxnSpPr>
        <p:spPr>
          <a:xfrm>
            <a:off x="3881805" y="5827360"/>
            <a:ext cx="536831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>
            <a:extLst>
              <a:ext uri="{FF2B5EF4-FFF2-40B4-BE49-F238E27FC236}">
                <a16:creationId xmlns:a16="http://schemas.microsoft.com/office/drawing/2014/main" id="{F0B76A9B-4E84-4E95-9ECE-CC9DE75E5AA3}"/>
              </a:ext>
            </a:extLst>
          </p:cNvPr>
          <p:cNvCxnSpPr>
            <a:cxnSpLocks/>
          </p:cNvCxnSpPr>
          <p:nvPr/>
        </p:nvCxnSpPr>
        <p:spPr>
          <a:xfrm>
            <a:off x="3343955" y="7170881"/>
            <a:ext cx="167127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53C6D0C7-2A40-4ACD-94BE-AA0F52287877}"/>
              </a:ext>
            </a:extLst>
          </p:cNvPr>
          <p:cNvCxnSpPr>
            <a:cxnSpLocks/>
          </p:cNvCxnSpPr>
          <p:nvPr/>
        </p:nvCxnSpPr>
        <p:spPr>
          <a:xfrm flipH="1">
            <a:off x="3492483" y="7163313"/>
            <a:ext cx="6953" cy="573463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eur droit 88">
            <a:extLst>
              <a:ext uri="{FF2B5EF4-FFF2-40B4-BE49-F238E27FC236}">
                <a16:creationId xmlns:a16="http://schemas.microsoft.com/office/drawing/2014/main" id="{7C6DFF15-8991-447E-B9E4-3F42EB88952A}"/>
              </a:ext>
            </a:extLst>
          </p:cNvPr>
          <p:cNvCxnSpPr>
            <a:cxnSpLocks/>
          </p:cNvCxnSpPr>
          <p:nvPr/>
        </p:nvCxnSpPr>
        <p:spPr>
          <a:xfrm flipV="1">
            <a:off x="3346668" y="6995021"/>
            <a:ext cx="657331" cy="2206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93A0C364-3683-4114-BA84-E6959A7A1859}"/>
              </a:ext>
            </a:extLst>
          </p:cNvPr>
          <p:cNvCxnSpPr>
            <a:cxnSpLocks/>
          </p:cNvCxnSpPr>
          <p:nvPr/>
        </p:nvCxnSpPr>
        <p:spPr>
          <a:xfrm>
            <a:off x="3980575" y="6847286"/>
            <a:ext cx="448606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93">
            <a:extLst>
              <a:ext uri="{FF2B5EF4-FFF2-40B4-BE49-F238E27FC236}">
                <a16:creationId xmlns:a16="http://schemas.microsoft.com/office/drawing/2014/main" id="{1A97C4D9-A6C0-42A9-84E8-7BAE3D694DFD}"/>
              </a:ext>
            </a:extLst>
          </p:cNvPr>
          <p:cNvCxnSpPr>
            <a:cxnSpLocks/>
          </p:cNvCxnSpPr>
          <p:nvPr/>
        </p:nvCxnSpPr>
        <p:spPr>
          <a:xfrm>
            <a:off x="3990690" y="6847286"/>
            <a:ext cx="0" cy="147735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necteur droit 102">
            <a:extLst>
              <a:ext uri="{FF2B5EF4-FFF2-40B4-BE49-F238E27FC236}">
                <a16:creationId xmlns:a16="http://schemas.microsoft.com/office/drawing/2014/main" id="{77626E48-E92B-4FE9-96DE-899B2229AE89}"/>
              </a:ext>
            </a:extLst>
          </p:cNvPr>
          <p:cNvCxnSpPr>
            <a:cxnSpLocks/>
          </p:cNvCxnSpPr>
          <p:nvPr/>
        </p:nvCxnSpPr>
        <p:spPr>
          <a:xfrm>
            <a:off x="3767965" y="5921605"/>
            <a:ext cx="650070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onnecteur droit 106">
            <a:extLst>
              <a:ext uri="{FF2B5EF4-FFF2-40B4-BE49-F238E27FC236}">
                <a16:creationId xmlns:a16="http://schemas.microsoft.com/office/drawing/2014/main" id="{712E3D4B-907F-4708-AC2C-19FB984924E9}"/>
              </a:ext>
            </a:extLst>
          </p:cNvPr>
          <p:cNvCxnSpPr>
            <a:cxnSpLocks/>
          </p:cNvCxnSpPr>
          <p:nvPr/>
        </p:nvCxnSpPr>
        <p:spPr>
          <a:xfrm flipH="1">
            <a:off x="3767966" y="5908272"/>
            <a:ext cx="1556" cy="911461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necteur droit 108">
            <a:extLst>
              <a:ext uri="{FF2B5EF4-FFF2-40B4-BE49-F238E27FC236}">
                <a16:creationId xmlns:a16="http://schemas.microsoft.com/office/drawing/2014/main" id="{D8B3004E-F763-405B-83FC-FA63C31D3A4F}"/>
              </a:ext>
            </a:extLst>
          </p:cNvPr>
          <p:cNvCxnSpPr>
            <a:cxnSpLocks/>
          </p:cNvCxnSpPr>
          <p:nvPr/>
        </p:nvCxnSpPr>
        <p:spPr>
          <a:xfrm>
            <a:off x="3343955" y="6809041"/>
            <a:ext cx="424010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necteur droit 113">
            <a:extLst>
              <a:ext uri="{FF2B5EF4-FFF2-40B4-BE49-F238E27FC236}">
                <a16:creationId xmlns:a16="http://schemas.microsoft.com/office/drawing/2014/main" id="{7EBE4522-478E-44ED-9C15-C775CDBD6F62}"/>
              </a:ext>
            </a:extLst>
          </p:cNvPr>
          <p:cNvCxnSpPr>
            <a:cxnSpLocks/>
          </p:cNvCxnSpPr>
          <p:nvPr/>
        </p:nvCxnSpPr>
        <p:spPr>
          <a:xfrm>
            <a:off x="3351619" y="6629247"/>
            <a:ext cx="107400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Connecteur droit 123">
            <a:extLst>
              <a:ext uri="{FF2B5EF4-FFF2-40B4-BE49-F238E27FC236}">
                <a16:creationId xmlns:a16="http://schemas.microsoft.com/office/drawing/2014/main" id="{724FD5E5-EA6D-4784-A6EA-D5F2DD63B5B7}"/>
              </a:ext>
            </a:extLst>
          </p:cNvPr>
          <p:cNvCxnSpPr>
            <a:cxnSpLocks/>
          </p:cNvCxnSpPr>
          <p:nvPr/>
        </p:nvCxnSpPr>
        <p:spPr>
          <a:xfrm flipV="1">
            <a:off x="3343484" y="6316132"/>
            <a:ext cx="329176" cy="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necteur droit 125">
            <a:extLst>
              <a:ext uri="{FF2B5EF4-FFF2-40B4-BE49-F238E27FC236}">
                <a16:creationId xmlns:a16="http://schemas.microsoft.com/office/drawing/2014/main" id="{5C7FF2C1-FC33-4001-AD39-3FA2DBD0CF2B}"/>
              </a:ext>
            </a:extLst>
          </p:cNvPr>
          <p:cNvCxnSpPr>
            <a:cxnSpLocks/>
          </p:cNvCxnSpPr>
          <p:nvPr/>
        </p:nvCxnSpPr>
        <p:spPr>
          <a:xfrm flipV="1">
            <a:off x="3349457" y="6467201"/>
            <a:ext cx="229412" cy="662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Connecteur droit 159">
            <a:extLst>
              <a:ext uri="{FF2B5EF4-FFF2-40B4-BE49-F238E27FC236}">
                <a16:creationId xmlns:a16="http://schemas.microsoft.com/office/drawing/2014/main" id="{0FC4910F-B171-4FA7-8F67-79D8C4467AE6}"/>
              </a:ext>
            </a:extLst>
          </p:cNvPr>
          <p:cNvCxnSpPr>
            <a:cxnSpLocks/>
          </p:cNvCxnSpPr>
          <p:nvPr/>
        </p:nvCxnSpPr>
        <p:spPr>
          <a:xfrm flipH="1">
            <a:off x="4197265" y="6034108"/>
            <a:ext cx="3337" cy="157016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Connecteur droit 160">
            <a:extLst>
              <a:ext uri="{FF2B5EF4-FFF2-40B4-BE49-F238E27FC236}">
                <a16:creationId xmlns:a16="http://schemas.microsoft.com/office/drawing/2014/main" id="{801D165A-342F-45EF-8FC1-18437BFEC36C}"/>
              </a:ext>
            </a:extLst>
          </p:cNvPr>
          <p:cNvCxnSpPr>
            <a:cxnSpLocks/>
          </p:cNvCxnSpPr>
          <p:nvPr/>
        </p:nvCxnSpPr>
        <p:spPr>
          <a:xfrm>
            <a:off x="4185750" y="6036490"/>
            <a:ext cx="22528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Connecteur droit 161">
            <a:extLst>
              <a:ext uri="{FF2B5EF4-FFF2-40B4-BE49-F238E27FC236}">
                <a16:creationId xmlns:a16="http://schemas.microsoft.com/office/drawing/2014/main" id="{3CB2B20D-E8EB-4BD9-98B1-9A6C8B18FB0F}"/>
              </a:ext>
            </a:extLst>
          </p:cNvPr>
          <p:cNvCxnSpPr>
            <a:cxnSpLocks/>
          </p:cNvCxnSpPr>
          <p:nvPr/>
        </p:nvCxnSpPr>
        <p:spPr>
          <a:xfrm flipH="1">
            <a:off x="3669418" y="6314506"/>
            <a:ext cx="131" cy="414493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Connecteur droit 162">
            <a:extLst>
              <a:ext uri="{FF2B5EF4-FFF2-40B4-BE49-F238E27FC236}">
                <a16:creationId xmlns:a16="http://schemas.microsoft.com/office/drawing/2014/main" id="{AA1DB4B2-9E02-4CB1-9D1B-4C1EB7E74FC3}"/>
              </a:ext>
            </a:extLst>
          </p:cNvPr>
          <p:cNvCxnSpPr>
            <a:cxnSpLocks/>
          </p:cNvCxnSpPr>
          <p:nvPr/>
        </p:nvCxnSpPr>
        <p:spPr>
          <a:xfrm flipV="1">
            <a:off x="3656851" y="6721422"/>
            <a:ext cx="768772" cy="1334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Connecteur droit 163">
            <a:extLst>
              <a:ext uri="{FF2B5EF4-FFF2-40B4-BE49-F238E27FC236}">
                <a16:creationId xmlns:a16="http://schemas.microsoft.com/office/drawing/2014/main" id="{6FE34E9F-5452-4CE4-8C9E-938EFBD0051A}"/>
              </a:ext>
            </a:extLst>
          </p:cNvPr>
          <p:cNvCxnSpPr>
            <a:cxnSpLocks/>
          </p:cNvCxnSpPr>
          <p:nvPr/>
        </p:nvCxnSpPr>
        <p:spPr>
          <a:xfrm>
            <a:off x="3362926" y="6314506"/>
            <a:ext cx="30662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Connecteur droit 164">
            <a:extLst>
              <a:ext uri="{FF2B5EF4-FFF2-40B4-BE49-F238E27FC236}">
                <a16:creationId xmlns:a16="http://schemas.microsoft.com/office/drawing/2014/main" id="{E2CDF84A-EDD0-47E1-B6CB-CF05790639E2}"/>
              </a:ext>
            </a:extLst>
          </p:cNvPr>
          <p:cNvCxnSpPr>
            <a:cxnSpLocks/>
          </p:cNvCxnSpPr>
          <p:nvPr/>
        </p:nvCxnSpPr>
        <p:spPr>
          <a:xfrm flipH="1">
            <a:off x="3669418" y="6313371"/>
            <a:ext cx="131" cy="40805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Connecteur droit 165">
            <a:extLst>
              <a:ext uri="{FF2B5EF4-FFF2-40B4-BE49-F238E27FC236}">
                <a16:creationId xmlns:a16="http://schemas.microsoft.com/office/drawing/2014/main" id="{867989FC-D216-46E3-A5BC-4C1964D6F94D}"/>
              </a:ext>
            </a:extLst>
          </p:cNvPr>
          <p:cNvCxnSpPr>
            <a:cxnSpLocks/>
          </p:cNvCxnSpPr>
          <p:nvPr/>
        </p:nvCxnSpPr>
        <p:spPr>
          <a:xfrm>
            <a:off x="3669418" y="6721422"/>
            <a:ext cx="756205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Connecteur droit 147">
            <a:extLst>
              <a:ext uri="{FF2B5EF4-FFF2-40B4-BE49-F238E27FC236}">
                <a16:creationId xmlns:a16="http://schemas.microsoft.com/office/drawing/2014/main" id="{52ED5B1F-46B6-450F-A4D6-2327FD9FBEA7}"/>
              </a:ext>
            </a:extLst>
          </p:cNvPr>
          <p:cNvCxnSpPr>
            <a:cxnSpLocks/>
          </p:cNvCxnSpPr>
          <p:nvPr/>
        </p:nvCxnSpPr>
        <p:spPr>
          <a:xfrm flipH="1">
            <a:off x="3561498" y="6468939"/>
            <a:ext cx="16675" cy="115220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Connecteur droit 166">
            <a:extLst>
              <a:ext uri="{FF2B5EF4-FFF2-40B4-BE49-F238E27FC236}">
                <a16:creationId xmlns:a16="http://schemas.microsoft.com/office/drawing/2014/main" id="{2E7219BC-30D8-4BAD-9AB2-8C3FE30386E8}"/>
              </a:ext>
            </a:extLst>
          </p:cNvPr>
          <p:cNvCxnSpPr>
            <a:cxnSpLocks/>
          </p:cNvCxnSpPr>
          <p:nvPr/>
        </p:nvCxnSpPr>
        <p:spPr>
          <a:xfrm>
            <a:off x="3343484" y="6186623"/>
            <a:ext cx="853781" cy="2942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Connecteur droit 168">
            <a:extLst>
              <a:ext uri="{FF2B5EF4-FFF2-40B4-BE49-F238E27FC236}">
                <a16:creationId xmlns:a16="http://schemas.microsoft.com/office/drawing/2014/main" id="{E52FD317-15E8-41ED-9292-680BC4433D38}"/>
              </a:ext>
            </a:extLst>
          </p:cNvPr>
          <p:cNvCxnSpPr>
            <a:cxnSpLocks/>
          </p:cNvCxnSpPr>
          <p:nvPr/>
        </p:nvCxnSpPr>
        <p:spPr>
          <a:xfrm>
            <a:off x="4197265" y="6034108"/>
            <a:ext cx="213769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Connecteur droit 169">
            <a:extLst>
              <a:ext uri="{FF2B5EF4-FFF2-40B4-BE49-F238E27FC236}">
                <a16:creationId xmlns:a16="http://schemas.microsoft.com/office/drawing/2014/main" id="{6AC631CB-A938-4F27-9179-0DF922C42BDE}"/>
              </a:ext>
            </a:extLst>
          </p:cNvPr>
          <p:cNvCxnSpPr>
            <a:cxnSpLocks/>
          </p:cNvCxnSpPr>
          <p:nvPr/>
        </p:nvCxnSpPr>
        <p:spPr>
          <a:xfrm>
            <a:off x="4197265" y="6034108"/>
            <a:ext cx="0" cy="154322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Connecteur droit 191">
            <a:extLst>
              <a:ext uri="{FF2B5EF4-FFF2-40B4-BE49-F238E27FC236}">
                <a16:creationId xmlns:a16="http://schemas.microsoft.com/office/drawing/2014/main" id="{C248718F-4FF2-4AA3-B288-16253CAC0297}"/>
              </a:ext>
            </a:extLst>
          </p:cNvPr>
          <p:cNvCxnSpPr>
            <a:cxnSpLocks/>
          </p:cNvCxnSpPr>
          <p:nvPr/>
        </p:nvCxnSpPr>
        <p:spPr>
          <a:xfrm>
            <a:off x="4615282" y="6821128"/>
            <a:ext cx="184656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ZoneTexte 94">
            <a:extLst>
              <a:ext uri="{FF2B5EF4-FFF2-40B4-BE49-F238E27FC236}">
                <a16:creationId xmlns:a16="http://schemas.microsoft.com/office/drawing/2014/main" id="{466BB924-A7A8-4003-BEA0-7015CF8CB86C}"/>
              </a:ext>
            </a:extLst>
          </p:cNvPr>
          <p:cNvSpPr txBox="1"/>
          <p:nvPr/>
        </p:nvSpPr>
        <p:spPr>
          <a:xfrm>
            <a:off x="5274720" y="5281771"/>
            <a:ext cx="773772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900"/>
              <a:t>Module 1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239F16F1-FF2E-480C-81C3-39D5A524C5F3}"/>
              </a:ext>
            </a:extLst>
          </p:cNvPr>
          <p:cNvSpPr/>
          <p:nvPr/>
        </p:nvSpPr>
        <p:spPr>
          <a:xfrm>
            <a:off x="219390" y="6014291"/>
            <a:ext cx="936651" cy="2161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8" name="Image 97">
            <a:extLst>
              <a:ext uri="{FF2B5EF4-FFF2-40B4-BE49-F238E27FC236}">
                <a16:creationId xmlns:a16="http://schemas.microsoft.com/office/drawing/2014/main" id="{D570F912-8567-42F0-B2E3-74235AF1191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7899" y="3862614"/>
            <a:ext cx="1241982" cy="660733"/>
          </a:xfrm>
          <a:prstGeom prst="rect">
            <a:avLst/>
          </a:prstGeom>
        </p:spPr>
      </p:pic>
      <p:cxnSp>
        <p:nvCxnSpPr>
          <p:cNvPr id="127" name="Connecteur droit 126">
            <a:extLst>
              <a:ext uri="{FF2B5EF4-FFF2-40B4-BE49-F238E27FC236}">
                <a16:creationId xmlns:a16="http://schemas.microsoft.com/office/drawing/2014/main" id="{9AFBFA31-338D-463D-A273-CBDE2EC12668}"/>
              </a:ext>
            </a:extLst>
          </p:cNvPr>
          <p:cNvCxnSpPr>
            <a:cxnSpLocks/>
          </p:cNvCxnSpPr>
          <p:nvPr/>
        </p:nvCxnSpPr>
        <p:spPr>
          <a:xfrm>
            <a:off x="3347827" y="6019565"/>
            <a:ext cx="213671" cy="445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2729F986-E8AF-4001-95BC-4F920C41B77A}"/>
              </a:ext>
            </a:extLst>
          </p:cNvPr>
          <p:cNvCxnSpPr>
            <a:cxnSpLocks/>
          </p:cNvCxnSpPr>
          <p:nvPr/>
        </p:nvCxnSpPr>
        <p:spPr>
          <a:xfrm>
            <a:off x="3353084" y="6019186"/>
            <a:ext cx="208414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Connecteur droit 137">
            <a:extLst>
              <a:ext uri="{FF2B5EF4-FFF2-40B4-BE49-F238E27FC236}">
                <a16:creationId xmlns:a16="http://schemas.microsoft.com/office/drawing/2014/main" id="{04705050-8844-4916-9BF9-05A0346BA2D8}"/>
              </a:ext>
            </a:extLst>
          </p:cNvPr>
          <p:cNvCxnSpPr>
            <a:cxnSpLocks/>
          </p:cNvCxnSpPr>
          <p:nvPr/>
        </p:nvCxnSpPr>
        <p:spPr>
          <a:xfrm>
            <a:off x="851820" y="6018245"/>
            <a:ext cx="417217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Connecteur droit 140">
            <a:extLst>
              <a:ext uri="{FF2B5EF4-FFF2-40B4-BE49-F238E27FC236}">
                <a16:creationId xmlns:a16="http://schemas.microsoft.com/office/drawing/2014/main" id="{85C0AAA7-D227-4783-A7B8-34BA60DA1FD2}"/>
              </a:ext>
            </a:extLst>
          </p:cNvPr>
          <p:cNvCxnSpPr>
            <a:cxnSpLocks/>
          </p:cNvCxnSpPr>
          <p:nvPr/>
        </p:nvCxnSpPr>
        <p:spPr>
          <a:xfrm>
            <a:off x="851820" y="5479525"/>
            <a:ext cx="0" cy="53919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Connecteur droit 141">
            <a:extLst>
              <a:ext uri="{FF2B5EF4-FFF2-40B4-BE49-F238E27FC236}">
                <a16:creationId xmlns:a16="http://schemas.microsoft.com/office/drawing/2014/main" id="{88058CE8-E629-4F76-9DB3-2BBD9B456E94}"/>
              </a:ext>
            </a:extLst>
          </p:cNvPr>
          <p:cNvCxnSpPr>
            <a:cxnSpLocks/>
          </p:cNvCxnSpPr>
          <p:nvPr/>
        </p:nvCxnSpPr>
        <p:spPr>
          <a:xfrm>
            <a:off x="417219" y="5479525"/>
            <a:ext cx="434601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Connecteur droit 143">
            <a:extLst>
              <a:ext uri="{FF2B5EF4-FFF2-40B4-BE49-F238E27FC236}">
                <a16:creationId xmlns:a16="http://schemas.microsoft.com/office/drawing/2014/main" id="{726D22AB-D9DF-40F8-9266-5695007CB66A}"/>
              </a:ext>
            </a:extLst>
          </p:cNvPr>
          <p:cNvCxnSpPr>
            <a:cxnSpLocks/>
          </p:cNvCxnSpPr>
          <p:nvPr/>
        </p:nvCxnSpPr>
        <p:spPr>
          <a:xfrm>
            <a:off x="417219" y="5479525"/>
            <a:ext cx="439662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Connecteur droit 144">
            <a:extLst>
              <a:ext uri="{FF2B5EF4-FFF2-40B4-BE49-F238E27FC236}">
                <a16:creationId xmlns:a16="http://schemas.microsoft.com/office/drawing/2014/main" id="{7B2704FB-DD8A-4A9A-8E3F-072030695594}"/>
              </a:ext>
            </a:extLst>
          </p:cNvPr>
          <p:cNvCxnSpPr>
            <a:cxnSpLocks/>
          </p:cNvCxnSpPr>
          <p:nvPr/>
        </p:nvCxnSpPr>
        <p:spPr>
          <a:xfrm>
            <a:off x="851820" y="6018246"/>
            <a:ext cx="409169" cy="131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Connecteur droit 145">
            <a:extLst>
              <a:ext uri="{FF2B5EF4-FFF2-40B4-BE49-F238E27FC236}">
                <a16:creationId xmlns:a16="http://schemas.microsoft.com/office/drawing/2014/main" id="{85691507-2B82-448C-92E6-56447323BC56}"/>
              </a:ext>
            </a:extLst>
          </p:cNvPr>
          <p:cNvCxnSpPr>
            <a:cxnSpLocks/>
          </p:cNvCxnSpPr>
          <p:nvPr/>
        </p:nvCxnSpPr>
        <p:spPr>
          <a:xfrm>
            <a:off x="851820" y="5465481"/>
            <a:ext cx="0" cy="53872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Connecteur droit 153">
            <a:extLst>
              <a:ext uri="{FF2B5EF4-FFF2-40B4-BE49-F238E27FC236}">
                <a16:creationId xmlns:a16="http://schemas.microsoft.com/office/drawing/2014/main" id="{11174E6E-FED4-4DCB-B487-D8562A473DB2}"/>
              </a:ext>
            </a:extLst>
          </p:cNvPr>
          <p:cNvCxnSpPr>
            <a:cxnSpLocks/>
          </p:cNvCxnSpPr>
          <p:nvPr/>
        </p:nvCxnSpPr>
        <p:spPr>
          <a:xfrm>
            <a:off x="846510" y="6165676"/>
            <a:ext cx="409169" cy="131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Connecteur droit 155">
            <a:extLst>
              <a:ext uri="{FF2B5EF4-FFF2-40B4-BE49-F238E27FC236}">
                <a16:creationId xmlns:a16="http://schemas.microsoft.com/office/drawing/2014/main" id="{2B374EDC-BC2E-4682-907C-D576744DA520}"/>
              </a:ext>
            </a:extLst>
          </p:cNvPr>
          <p:cNvCxnSpPr>
            <a:cxnSpLocks/>
          </p:cNvCxnSpPr>
          <p:nvPr/>
        </p:nvCxnSpPr>
        <p:spPr>
          <a:xfrm>
            <a:off x="841559" y="6327025"/>
            <a:ext cx="409169" cy="131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Connecteur droit 156">
            <a:extLst>
              <a:ext uri="{FF2B5EF4-FFF2-40B4-BE49-F238E27FC236}">
                <a16:creationId xmlns:a16="http://schemas.microsoft.com/office/drawing/2014/main" id="{D1585B0D-BCE4-43FA-BF64-9816E3665B9C}"/>
              </a:ext>
            </a:extLst>
          </p:cNvPr>
          <p:cNvCxnSpPr>
            <a:cxnSpLocks/>
          </p:cNvCxnSpPr>
          <p:nvPr/>
        </p:nvCxnSpPr>
        <p:spPr>
          <a:xfrm>
            <a:off x="839295" y="6165676"/>
            <a:ext cx="5761" cy="161349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Connecteur droit 157">
            <a:extLst>
              <a:ext uri="{FF2B5EF4-FFF2-40B4-BE49-F238E27FC236}">
                <a16:creationId xmlns:a16="http://schemas.microsoft.com/office/drawing/2014/main" id="{82877484-5306-4734-8DB7-357591D87DDD}"/>
              </a:ext>
            </a:extLst>
          </p:cNvPr>
          <p:cNvCxnSpPr>
            <a:cxnSpLocks/>
          </p:cNvCxnSpPr>
          <p:nvPr/>
        </p:nvCxnSpPr>
        <p:spPr>
          <a:xfrm flipH="1">
            <a:off x="845056" y="6165676"/>
            <a:ext cx="40567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Connecteur droit 158">
            <a:extLst>
              <a:ext uri="{FF2B5EF4-FFF2-40B4-BE49-F238E27FC236}">
                <a16:creationId xmlns:a16="http://schemas.microsoft.com/office/drawing/2014/main" id="{71D1B4E0-4C5F-4DFB-9897-595D80E6BBE9}"/>
              </a:ext>
            </a:extLst>
          </p:cNvPr>
          <p:cNvCxnSpPr>
            <a:cxnSpLocks/>
          </p:cNvCxnSpPr>
          <p:nvPr/>
        </p:nvCxnSpPr>
        <p:spPr>
          <a:xfrm flipH="1">
            <a:off x="845056" y="6327025"/>
            <a:ext cx="40567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Connecteur droit 171">
            <a:extLst>
              <a:ext uri="{FF2B5EF4-FFF2-40B4-BE49-F238E27FC236}">
                <a16:creationId xmlns:a16="http://schemas.microsoft.com/office/drawing/2014/main" id="{A582442C-5BD5-4645-89B1-4F397865B584}"/>
              </a:ext>
            </a:extLst>
          </p:cNvPr>
          <p:cNvCxnSpPr>
            <a:cxnSpLocks/>
          </p:cNvCxnSpPr>
          <p:nvPr/>
        </p:nvCxnSpPr>
        <p:spPr>
          <a:xfrm>
            <a:off x="839295" y="6165676"/>
            <a:ext cx="3824" cy="168148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Connecteur droit 172">
            <a:extLst>
              <a:ext uri="{FF2B5EF4-FFF2-40B4-BE49-F238E27FC236}">
                <a16:creationId xmlns:a16="http://schemas.microsoft.com/office/drawing/2014/main" id="{FCCF8790-3D18-4BFF-9D5D-9E20454EF2CA}"/>
              </a:ext>
            </a:extLst>
          </p:cNvPr>
          <p:cNvCxnSpPr>
            <a:cxnSpLocks/>
          </p:cNvCxnSpPr>
          <p:nvPr/>
        </p:nvCxnSpPr>
        <p:spPr>
          <a:xfrm>
            <a:off x="839295" y="6635847"/>
            <a:ext cx="4297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Connecteur droit 173">
            <a:extLst>
              <a:ext uri="{FF2B5EF4-FFF2-40B4-BE49-F238E27FC236}">
                <a16:creationId xmlns:a16="http://schemas.microsoft.com/office/drawing/2014/main" id="{9B5E60E3-5B9D-453D-B20B-25B1E67309C2}"/>
              </a:ext>
            </a:extLst>
          </p:cNvPr>
          <p:cNvCxnSpPr>
            <a:cxnSpLocks/>
          </p:cNvCxnSpPr>
          <p:nvPr/>
        </p:nvCxnSpPr>
        <p:spPr>
          <a:xfrm>
            <a:off x="945359" y="6806102"/>
            <a:ext cx="31565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Connecteur droit 174">
            <a:extLst>
              <a:ext uri="{FF2B5EF4-FFF2-40B4-BE49-F238E27FC236}">
                <a16:creationId xmlns:a16="http://schemas.microsoft.com/office/drawing/2014/main" id="{81A16427-5747-481C-B002-94A3A6803799}"/>
              </a:ext>
            </a:extLst>
          </p:cNvPr>
          <p:cNvCxnSpPr>
            <a:cxnSpLocks/>
          </p:cNvCxnSpPr>
          <p:nvPr/>
        </p:nvCxnSpPr>
        <p:spPr>
          <a:xfrm>
            <a:off x="1051094" y="6995021"/>
            <a:ext cx="20989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Connecteur droit 175">
            <a:extLst>
              <a:ext uri="{FF2B5EF4-FFF2-40B4-BE49-F238E27FC236}">
                <a16:creationId xmlns:a16="http://schemas.microsoft.com/office/drawing/2014/main" id="{C13D0CD7-397E-401B-A7CC-86441687745E}"/>
              </a:ext>
            </a:extLst>
          </p:cNvPr>
          <p:cNvCxnSpPr>
            <a:cxnSpLocks/>
          </p:cNvCxnSpPr>
          <p:nvPr/>
        </p:nvCxnSpPr>
        <p:spPr>
          <a:xfrm>
            <a:off x="1056404" y="7174573"/>
            <a:ext cx="204585" cy="7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Connecteur droit 176">
            <a:extLst>
              <a:ext uri="{FF2B5EF4-FFF2-40B4-BE49-F238E27FC236}">
                <a16:creationId xmlns:a16="http://schemas.microsoft.com/office/drawing/2014/main" id="{6212A227-1C86-43CB-9F52-6A853D52E561}"/>
              </a:ext>
            </a:extLst>
          </p:cNvPr>
          <p:cNvCxnSpPr>
            <a:cxnSpLocks/>
          </p:cNvCxnSpPr>
          <p:nvPr/>
        </p:nvCxnSpPr>
        <p:spPr>
          <a:xfrm>
            <a:off x="945359" y="7344828"/>
            <a:ext cx="31563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Connecteur droit 177">
            <a:extLst>
              <a:ext uri="{FF2B5EF4-FFF2-40B4-BE49-F238E27FC236}">
                <a16:creationId xmlns:a16="http://schemas.microsoft.com/office/drawing/2014/main" id="{5D472004-062C-4CF8-B90B-83C51DB68971}"/>
              </a:ext>
            </a:extLst>
          </p:cNvPr>
          <p:cNvCxnSpPr>
            <a:cxnSpLocks/>
          </p:cNvCxnSpPr>
          <p:nvPr/>
        </p:nvCxnSpPr>
        <p:spPr>
          <a:xfrm>
            <a:off x="828865" y="7506104"/>
            <a:ext cx="4297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Connecteur droit 181">
            <a:extLst>
              <a:ext uri="{FF2B5EF4-FFF2-40B4-BE49-F238E27FC236}">
                <a16:creationId xmlns:a16="http://schemas.microsoft.com/office/drawing/2014/main" id="{65CD678A-8D4C-402A-9044-4393B0609396}"/>
              </a:ext>
            </a:extLst>
          </p:cNvPr>
          <p:cNvCxnSpPr>
            <a:cxnSpLocks/>
          </p:cNvCxnSpPr>
          <p:nvPr/>
        </p:nvCxnSpPr>
        <p:spPr>
          <a:xfrm flipH="1">
            <a:off x="846433" y="6629247"/>
            <a:ext cx="78" cy="3657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Connecteur droit 184">
            <a:extLst>
              <a:ext uri="{FF2B5EF4-FFF2-40B4-BE49-F238E27FC236}">
                <a16:creationId xmlns:a16="http://schemas.microsoft.com/office/drawing/2014/main" id="{B79BABAC-6C31-45FC-9372-F6449E4D51B4}"/>
              </a:ext>
            </a:extLst>
          </p:cNvPr>
          <p:cNvCxnSpPr>
            <a:cxnSpLocks/>
          </p:cNvCxnSpPr>
          <p:nvPr/>
        </p:nvCxnSpPr>
        <p:spPr>
          <a:xfrm>
            <a:off x="955831" y="6799115"/>
            <a:ext cx="1794" cy="22628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Connecteur droit 187">
            <a:extLst>
              <a:ext uri="{FF2B5EF4-FFF2-40B4-BE49-F238E27FC236}">
                <a16:creationId xmlns:a16="http://schemas.microsoft.com/office/drawing/2014/main" id="{1868048C-72CB-422B-A110-BD019D0638E3}"/>
              </a:ext>
            </a:extLst>
          </p:cNvPr>
          <p:cNvCxnSpPr>
            <a:cxnSpLocks/>
          </p:cNvCxnSpPr>
          <p:nvPr/>
        </p:nvCxnSpPr>
        <p:spPr>
          <a:xfrm>
            <a:off x="1062805" y="6987649"/>
            <a:ext cx="0" cy="7550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Connecteur droit 188">
            <a:extLst>
              <a:ext uri="{FF2B5EF4-FFF2-40B4-BE49-F238E27FC236}">
                <a16:creationId xmlns:a16="http://schemas.microsoft.com/office/drawing/2014/main" id="{2B3AEC29-D0B8-494D-990F-3506DEA99370}"/>
              </a:ext>
            </a:extLst>
          </p:cNvPr>
          <p:cNvCxnSpPr>
            <a:cxnSpLocks/>
          </p:cNvCxnSpPr>
          <p:nvPr/>
        </p:nvCxnSpPr>
        <p:spPr>
          <a:xfrm flipH="1">
            <a:off x="833647" y="7170881"/>
            <a:ext cx="1233" cy="34318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Connecteur droit 189">
            <a:extLst>
              <a:ext uri="{FF2B5EF4-FFF2-40B4-BE49-F238E27FC236}">
                <a16:creationId xmlns:a16="http://schemas.microsoft.com/office/drawing/2014/main" id="{711BA282-A9ED-4097-A463-3FAB9BBB1976}"/>
              </a:ext>
            </a:extLst>
          </p:cNvPr>
          <p:cNvCxnSpPr>
            <a:cxnSpLocks/>
          </p:cNvCxnSpPr>
          <p:nvPr/>
        </p:nvCxnSpPr>
        <p:spPr>
          <a:xfrm flipH="1">
            <a:off x="949526" y="7144304"/>
            <a:ext cx="4687" cy="20381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Connecteur droit 192">
            <a:extLst>
              <a:ext uri="{FF2B5EF4-FFF2-40B4-BE49-F238E27FC236}">
                <a16:creationId xmlns:a16="http://schemas.microsoft.com/office/drawing/2014/main" id="{647E38BA-675D-448E-8071-C6D7D494092B}"/>
              </a:ext>
            </a:extLst>
          </p:cNvPr>
          <p:cNvCxnSpPr>
            <a:cxnSpLocks/>
          </p:cNvCxnSpPr>
          <p:nvPr/>
        </p:nvCxnSpPr>
        <p:spPr>
          <a:xfrm>
            <a:off x="1061887" y="7090908"/>
            <a:ext cx="0" cy="9094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Connecteur droit 195">
            <a:extLst>
              <a:ext uri="{FF2B5EF4-FFF2-40B4-BE49-F238E27FC236}">
                <a16:creationId xmlns:a16="http://schemas.microsoft.com/office/drawing/2014/main" id="{87276248-315F-4B07-B8CC-6DD3CFAE0E50}"/>
              </a:ext>
            </a:extLst>
          </p:cNvPr>
          <p:cNvCxnSpPr>
            <a:cxnSpLocks/>
          </p:cNvCxnSpPr>
          <p:nvPr/>
        </p:nvCxnSpPr>
        <p:spPr>
          <a:xfrm flipV="1">
            <a:off x="435772" y="7056495"/>
            <a:ext cx="626115" cy="169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Connecteur droit 197">
            <a:extLst>
              <a:ext uri="{FF2B5EF4-FFF2-40B4-BE49-F238E27FC236}">
                <a16:creationId xmlns:a16="http://schemas.microsoft.com/office/drawing/2014/main" id="{E024ADB0-A6F6-4792-92F5-DCDEF3A30746}"/>
              </a:ext>
            </a:extLst>
          </p:cNvPr>
          <p:cNvCxnSpPr>
            <a:cxnSpLocks/>
          </p:cNvCxnSpPr>
          <p:nvPr/>
        </p:nvCxnSpPr>
        <p:spPr>
          <a:xfrm>
            <a:off x="435772" y="7096288"/>
            <a:ext cx="631031" cy="19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Connecteur droit 201">
            <a:extLst>
              <a:ext uri="{FF2B5EF4-FFF2-40B4-BE49-F238E27FC236}">
                <a16:creationId xmlns:a16="http://schemas.microsoft.com/office/drawing/2014/main" id="{471F418B-9468-43C1-8822-EED1D8F77D09}"/>
              </a:ext>
            </a:extLst>
          </p:cNvPr>
          <p:cNvCxnSpPr>
            <a:cxnSpLocks/>
          </p:cNvCxnSpPr>
          <p:nvPr/>
        </p:nvCxnSpPr>
        <p:spPr>
          <a:xfrm>
            <a:off x="326421" y="7025401"/>
            <a:ext cx="6442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Connecteur droit 202">
            <a:extLst>
              <a:ext uri="{FF2B5EF4-FFF2-40B4-BE49-F238E27FC236}">
                <a16:creationId xmlns:a16="http://schemas.microsoft.com/office/drawing/2014/main" id="{F5C72A4A-91A8-42BC-B040-5957087E4BC8}"/>
              </a:ext>
            </a:extLst>
          </p:cNvPr>
          <p:cNvCxnSpPr>
            <a:cxnSpLocks/>
          </p:cNvCxnSpPr>
          <p:nvPr/>
        </p:nvCxnSpPr>
        <p:spPr>
          <a:xfrm>
            <a:off x="324040" y="7132508"/>
            <a:ext cx="6442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Connecteur droit 205">
            <a:extLst>
              <a:ext uri="{FF2B5EF4-FFF2-40B4-BE49-F238E27FC236}">
                <a16:creationId xmlns:a16="http://schemas.microsoft.com/office/drawing/2014/main" id="{1209B9ED-57FE-4D60-B39A-9EA42425D018}"/>
              </a:ext>
            </a:extLst>
          </p:cNvPr>
          <p:cNvCxnSpPr>
            <a:cxnSpLocks/>
          </p:cNvCxnSpPr>
          <p:nvPr/>
        </p:nvCxnSpPr>
        <p:spPr>
          <a:xfrm>
            <a:off x="417219" y="7169561"/>
            <a:ext cx="429280" cy="132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Connecteur droit 206">
            <a:extLst>
              <a:ext uri="{FF2B5EF4-FFF2-40B4-BE49-F238E27FC236}">
                <a16:creationId xmlns:a16="http://schemas.microsoft.com/office/drawing/2014/main" id="{87AEE557-B3FE-467D-859A-4FF96D64AE7B}"/>
              </a:ext>
            </a:extLst>
          </p:cNvPr>
          <p:cNvCxnSpPr>
            <a:cxnSpLocks/>
          </p:cNvCxnSpPr>
          <p:nvPr/>
        </p:nvCxnSpPr>
        <p:spPr>
          <a:xfrm>
            <a:off x="292897" y="6987649"/>
            <a:ext cx="56398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Connecteur droit 211">
            <a:extLst>
              <a:ext uri="{FF2B5EF4-FFF2-40B4-BE49-F238E27FC236}">
                <a16:creationId xmlns:a16="http://schemas.microsoft.com/office/drawing/2014/main" id="{9E394134-E18B-458E-9CD8-27C4B58B4F4D}"/>
              </a:ext>
            </a:extLst>
          </p:cNvPr>
          <p:cNvCxnSpPr>
            <a:cxnSpLocks/>
          </p:cNvCxnSpPr>
          <p:nvPr/>
        </p:nvCxnSpPr>
        <p:spPr>
          <a:xfrm flipH="1">
            <a:off x="757892" y="6462422"/>
            <a:ext cx="500716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Connecteur droit 213">
            <a:extLst>
              <a:ext uri="{FF2B5EF4-FFF2-40B4-BE49-F238E27FC236}">
                <a16:creationId xmlns:a16="http://schemas.microsoft.com/office/drawing/2014/main" id="{93368244-CE1B-4A1A-8607-5656F577EF36}"/>
              </a:ext>
            </a:extLst>
          </p:cNvPr>
          <p:cNvCxnSpPr>
            <a:cxnSpLocks/>
          </p:cNvCxnSpPr>
          <p:nvPr/>
        </p:nvCxnSpPr>
        <p:spPr>
          <a:xfrm>
            <a:off x="757892" y="6460893"/>
            <a:ext cx="500715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Connecteur droit 214">
            <a:extLst>
              <a:ext uri="{FF2B5EF4-FFF2-40B4-BE49-F238E27FC236}">
                <a16:creationId xmlns:a16="http://schemas.microsoft.com/office/drawing/2014/main" id="{2D934840-3F80-432F-883C-0AA67E27FAE8}"/>
              </a:ext>
            </a:extLst>
          </p:cNvPr>
          <p:cNvCxnSpPr>
            <a:cxnSpLocks/>
          </p:cNvCxnSpPr>
          <p:nvPr/>
        </p:nvCxnSpPr>
        <p:spPr>
          <a:xfrm flipV="1">
            <a:off x="755186" y="6460053"/>
            <a:ext cx="2706" cy="481751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Connecteur droit 215">
            <a:extLst>
              <a:ext uri="{FF2B5EF4-FFF2-40B4-BE49-F238E27FC236}">
                <a16:creationId xmlns:a16="http://schemas.microsoft.com/office/drawing/2014/main" id="{DF69A5CF-37E2-4784-993F-469C0971E812}"/>
              </a:ext>
            </a:extLst>
          </p:cNvPr>
          <p:cNvCxnSpPr>
            <a:cxnSpLocks/>
          </p:cNvCxnSpPr>
          <p:nvPr/>
        </p:nvCxnSpPr>
        <p:spPr>
          <a:xfrm>
            <a:off x="345126" y="6940188"/>
            <a:ext cx="409169" cy="1319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Connecteur droit 217">
            <a:extLst>
              <a:ext uri="{FF2B5EF4-FFF2-40B4-BE49-F238E27FC236}">
                <a16:creationId xmlns:a16="http://schemas.microsoft.com/office/drawing/2014/main" id="{6F8D2CF0-6987-41FD-AF3F-6EAE55A4F89D}"/>
              </a:ext>
            </a:extLst>
          </p:cNvPr>
          <p:cNvCxnSpPr>
            <a:cxnSpLocks/>
          </p:cNvCxnSpPr>
          <p:nvPr/>
        </p:nvCxnSpPr>
        <p:spPr>
          <a:xfrm flipV="1">
            <a:off x="754295" y="6467201"/>
            <a:ext cx="0" cy="476131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Connecteur droit 224">
            <a:extLst>
              <a:ext uri="{FF2B5EF4-FFF2-40B4-BE49-F238E27FC236}">
                <a16:creationId xmlns:a16="http://schemas.microsoft.com/office/drawing/2014/main" id="{EAFFB129-0168-4CFE-83D3-A2B1F54B4608}"/>
              </a:ext>
            </a:extLst>
          </p:cNvPr>
          <p:cNvCxnSpPr>
            <a:cxnSpLocks/>
          </p:cNvCxnSpPr>
          <p:nvPr/>
        </p:nvCxnSpPr>
        <p:spPr>
          <a:xfrm flipH="1">
            <a:off x="348622" y="6938922"/>
            <a:ext cx="405673" cy="0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D0741604-E083-4891-93FB-E4846FA37217}"/>
              </a:ext>
            </a:extLst>
          </p:cNvPr>
          <p:cNvSpPr/>
          <p:nvPr/>
        </p:nvSpPr>
        <p:spPr>
          <a:xfrm>
            <a:off x="245272" y="6911030"/>
            <a:ext cx="426900" cy="33525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0" name="ZoneTexte 139">
            <a:extLst>
              <a:ext uri="{FF2B5EF4-FFF2-40B4-BE49-F238E27FC236}">
                <a16:creationId xmlns:a16="http://schemas.microsoft.com/office/drawing/2014/main" id="{D4AADC14-884C-48A0-B321-C045C814D8D9}"/>
              </a:ext>
            </a:extLst>
          </p:cNvPr>
          <p:cNvSpPr txBox="1"/>
          <p:nvPr/>
        </p:nvSpPr>
        <p:spPr>
          <a:xfrm>
            <a:off x="5270292" y="6219102"/>
            <a:ext cx="773772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900"/>
              <a:t>Module 2</a:t>
            </a:r>
          </a:p>
        </p:txBody>
      </p:sp>
      <p:sp>
        <p:nvSpPr>
          <p:cNvPr id="143" name="ZoneTexte 142">
            <a:extLst>
              <a:ext uri="{FF2B5EF4-FFF2-40B4-BE49-F238E27FC236}">
                <a16:creationId xmlns:a16="http://schemas.microsoft.com/office/drawing/2014/main" id="{FA9F8520-7D04-43ED-9837-138C322A1B13}"/>
              </a:ext>
            </a:extLst>
          </p:cNvPr>
          <p:cNvSpPr txBox="1"/>
          <p:nvPr/>
        </p:nvSpPr>
        <p:spPr>
          <a:xfrm>
            <a:off x="5267759" y="7124474"/>
            <a:ext cx="773772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900"/>
              <a:t>Module 3</a:t>
            </a:r>
          </a:p>
        </p:txBody>
      </p:sp>
      <p:grpSp>
        <p:nvGrpSpPr>
          <p:cNvPr id="139" name="Groupe 138">
            <a:extLst>
              <a:ext uri="{FF2B5EF4-FFF2-40B4-BE49-F238E27FC236}">
                <a16:creationId xmlns:a16="http://schemas.microsoft.com/office/drawing/2014/main" id="{82BB6CA8-DE98-4A5B-89C6-CDB8F36247A2}"/>
              </a:ext>
            </a:extLst>
          </p:cNvPr>
          <p:cNvGrpSpPr/>
          <p:nvPr/>
        </p:nvGrpSpPr>
        <p:grpSpPr>
          <a:xfrm>
            <a:off x="1174116" y="150095"/>
            <a:ext cx="4911202" cy="338554"/>
            <a:chOff x="-2044460" y="628184"/>
            <a:chExt cx="360000" cy="450712"/>
          </a:xfrm>
        </p:grpSpPr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3AAF7768-EC0E-4AA3-84BA-7B193F09697B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9" name="ZoneTexte 148">
              <a:extLst>
                <a:ext uri="{FF2B5EF4-FFF2-40B4-BE49-F238E27FC236}">
                  <a16:creationId xmlns:a16="http://schemas.microsoft.com/office/drawing/2014/main" id="{583B23EB-3E03-4A06-879E-09441F6B1406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507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WIRING</a:t>
              </a:r>
            </a:p>
          </p:txBody>
        </p:sp>
      </p:grpSp>
      <p:pic>
        <p:nvPicPr>
          <p:cNvPr id="23" name="Image 22">
            <a:extLst>
              <a:ext uri="{FF2B5EF4-FFF2-40B4-BE49-F238E27FC236}">
                <a16:creationId xmlns:a16="http://schemas.microsoft.com/office/drawing/2014/main" id="{C88DF3E9-5ABB-46E7-A016-402BACB867F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31286" y="574031"/>
            <a:ext cx="399767" cy="361370"/>
          </a:xfrm>
          <a:prstGeom prst="rect">
            <a:avLst/>
          </a:prstGeom>
        </p:spPr>
      </p:pic>
      <p:cxnSp>
        <p:nvCxnSpPr>
          <p:cNvPr id="213" name="Connecteur droit 212">
            <a:extLst>
              <a:ext uri="{FF2B5EF4-FFF2-40B4-BE49-F238E27FC236}">
                <a16:creationId xmlns:a16="http://schemas.microsoft.com/office/drawing/2014/main" id="{3D14C4AD-76F5-460F-AC4D-622EB0874F78}"/>
              </a:ext>
            </a:extLst>
          </p:cNvPr>
          <p:cNvCxnSpPr>
            <a:cxnSpLocks/>
          </p:cNvCxnSpPr>
          <p:nvPr/>
        </p:nvCxnSpPr>
        <p:spPr>
          <a:xfrm>
            <a:off x="4631786" y="5889111"/>
            <a:ext cx="168152" cy="0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Connecteur droit 220">
            <a:extLst>
              <a:ext uri="{FF2B5EF4-FFF2-40B4-BE49-F238E27FC236}">
                <a16:creationId xmlns:a16="http://schemas.microsoft.com/office/drawing/2014/main" id="{D3059D9D-2B64-4BD3-AAA1-573B008DB956}"/>
              </a:ext>
            </a:extLst>
          </p:cNvPr>
          <p:cNvCxnSpPr>
            <a:cxnSpLocks/>
          </p:cNvCxnSpPr>
          <p:nvPr/>
        </p:nvCxnSpPr>
        <p:spPr>
          <a:xfrm flipH="1">
            <a:off x="3551162" y="4405244"/>
            <a:ext cx="4094" cy="1606089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Connecteur droit 247">
            <a:extLst>
              <a:ext uri="{FF2B5EF4-FFF2-40B4-BE49-F238E27FC236}">
                <a16:creationId xmlns:a16="http://schemas.microsoft.com/office/drawing/2014/main" id="{3410C6A9-F0D9-48BE-A345-8D924A44AB85}"/>
              </a:ext>
            </a:extLst>
          </p:cNvPr>
          <p:cNvCxnSpPr>
            <a:cxnSpLocks/>
          </p:cNvCxnSpPr>
          <p:nvPr/>
        </p:nvCxnSpPr>
        <p:spPr>
          <a:xfrm>
            <a:off x="3550099" y="4401658"/>
            <a:ext cx="0" cy="1618087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Connecteur droit 255">
            <a:extLst>
              <a:ext uri="{FF2B5EF4-FFF2-40B4-BE49-F238E27FC236}">
                <a16:creationId xmlns:a16="http://schemas.microsoft.com/office/drawing/2014/main" id="{152745BA-8D58-4EB0-B941-D79EE5D33976}"/>
              </a:ext>
            </a:extLst>
          </p:cNvPr>
          <p:cNvCxnSpPr>
            <a:cxnSpLocks/>
          </p:cNvCxnSpPr>
          <p:nvPr/>
        </p:nvCxnSpPr>
        <p:spPr>
          <a:xfrm flipV="1">
            <a:off x="3419219" y="7825605"/>
            <a:ext cx="1006404" cy="453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Connecteur droit 256">
            <a:extLst>
              <a:ext uri="{FF2B5EF4-FFF2-40B4-BE49-F238E27FC236}">
                <a16:creationId xmlns:a16="http://schemas.microsoft.com/office/drawing/2014/main" id="{4C801C9A-3A9F-4146-A056-6260374B5121}"/>
              </a:ext>
            </a:extLst>
          </p:cNvPr>
          <p:cNvCxnSpPr>
            <a:cxnSpLocks/>
          </p:cNvCxnSpPr>
          <p:nvPr/>
        </p:nvCxnSpPr>
        <p:spPr>
          <a:xfrm flipV="1">
            <a:off x="3483262" y="7726086"/>
            <a:ext cx="927772" cy="4426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Connecteur droit 257">
            <a:extLst>
              <a:ext uri="{FF2B5EF4-FFF2-40B4-BE49-F238E27FC236}">
                <a16:creationId xmlns:a16="http://schemas.microsoft.com/office/drawing/2014/main" id="{8115C122-1D9B-400E-9016-75E93D0AC250}"/>
              </a:ext>
            </a:extLst>
          </p:cNvPr>
          <p:cNvCxnSpPr>
            <a:cxnSpLocks/>
          </p:cNvCxnSpPr>
          <p:nvPr/>
        </p:nvCxnSpPr>
        <p:spPr>
          <a:xfrm>
            <a:off x="3554915" y="7621148"/>
            <a:ext cx="856119" cy="0"/>
          </a:xfrm>
          <a:prstGeom prst="line">
            <a:avLst/>
          </a:prstGeom>
          <a:ln w="25400" cmpd="dbl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Connecteur droit 259">
            <a:extLst>
              <a:ext uri="{FF2B5EF4-FFF2-40B4-BE49-F238E27FC236}">
                <a16:creationId xmlns:a16="http://schemas.microsoft.com/office/drawing/2014/main" id="{C8CA365C-C7A7-4B8E-86C8-12B07DF50B47}"/>
              </a:ext>
            </a:extLst>
          </p:cNvPr>
          <p:cNvCxnSpPr>
            <a:cxnSpLocks/>
          </p:cNvCxnSpPr>
          <p:nvPr/>
        </p:nvCxnSpPr>
        <p:spPr>
          <a:xfrm flipV="1">
            <a:off x="3567662" y="7616529"/>
            <a:ext cx="840895" cy="3588"/>
          </a:xfrm>
          <a:prstGeom prst="line">
            <a:avLst/>
          </a:prstGeom>
          <a:ln>
            <a:solidFill>
              <a:srgbClr val="DFD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5" name="Connecteur droit 274">
            <a:extLst>
              <a:ext uri="{FF2B5EF4-FFF2-40B4-BE49-F238E27FC236}">
                <a16:creationId xmlns:a16="http://schemas.microsoft.com/office/drawing/2014/main" id="{FCA9A4F1-6BBA-478B-8779-267B3B918EB6}"/>
              </a:ext>
            </a:extLst>
          </p:cNvPr>
          <p:cNvCxnSpPr>
            <a:cxnSpLocks/>
          </p:cNvCxnSpPr>
          <p:nvPr/>
        </p:nvCxnSpPr>
        <p:spPr>
          <a:xfrm flipV="1">
            <a:off x="4615282" y="7678980"/>
            <a:ext cx="197881" cy="4408"/>
          </a:xfrm>
          <a:prstGeom prst="line">
            <a:avLst/>
          </a:prstGeom>
          <a:ln w="1270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8" name="ZoneTexte 287">
            <a:extLst>
              <a:ext uri="{FF2B5EF4-FFF2-40B4-BE49-F238E27FC236}">
                <a16:creationId xmlns:a16="http://schemas.microsoft.com/office/drawing/2014/main" id="{2FBF5AF1-972E-4589-AE38-F310D0CCDD0C}"/>
              </a:ext>
            </a:extLst>
          </p:cNvPr>
          <p:cNvSpPr txBox="1"/>
          <p:nvPr/>
        </p:nvSpPr>
        <p:spPr>
          <a:xfrm>
            <a:off x="2872004" y="3646674"/>
            <a:ext cx="773772" cy="2308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900"/>
              <a:t>Cover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FBD795B-6689-44EB-81D6-A802377C8921}"/>
              </a:ext>
            </a:extLst>
          </p:cNvPr>
          <p:cNvSpPr/>
          <p:nvPr/>
        </p:nvSpPr>
        <p:spPr>
          <a:xfrm>
            <a:off x="5877806" y="2245519"/>
            <a:ext cx="207512" cy="1357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24" name="Connecteur droit 223">
            <a:extLst>
              <a:ext uri="{FF2B5EF4-FFF2-40B4-BE49-F238E27FC236}">
                <a16:creationId xmlns:a16="http://schemas.microsoft.com/office/drawing/2014/main" id="{DB4D51EC-9812-4279-924C-985B70CB08E7}"/>
              </a:ext>
            </a:extLst>
          </p:cNvPr>
          <p:cNvCxnSpPr>
            <a:cxnSpLocks/>
          </p:cNvCxnSpPr>
          <p:nvPr/>
        </p:nvCxnSpPr>
        <p:spPr>
          <a:xfrm>
            <a:off x="5979319" y="2009775"/>
            <a:ext cx="21431" cy="121444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Connecteur droit 222">
            <a:extLst>
              <a:ext uri="{FF2B5EF4-FFF2-40B4-BE49-F238E27FC236}">
                <a16:creationId xmlns:a16="http://schemas.microsoft.com/office/drawing/2014/main" id="{E8B99880-2AF0-43FB-AB2A-2CD7AA9020C6}"/>
              </a:ext>
            </a:extLst>
          </p:cNvPr>
          <p:cNvCxnSpPr>
            <a:cxnSpLocks/>
          </p:cNvCxnSpPr>
          <p:nvPr/>
        </p:nvCxnSpPr>
        <p:spPr>
          <a:xfrm>
            <a:off x="5876925" y="1983581"/>
            <a:ext cx="42863" cy="116682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Connecteur droit 232">
            <a:extLst>
              <a:ext uri="{FF2B5EF4-FFF2-40B4-BE49-F238E27FC236}">
                <a16:creationId xmlns:a16="http://schemas.microsoft.com/office/drawing/2014/main" id="{8887FBDD-136F-4F01-BD0C-D9594CCD2952}"/>
              </a:ext>
            </a:extLst>
          </p:cNvPr>
          <p:cNvCxnSpPr>
            <a:cxnSpLocks/>
          </p:cNvCxnSpPr>
          <p:nvPr/>
        </p:nvCxnSpPr>
        <p:spPr>
          <a:xfrm>
            <a:off x="5875313" y="2021105"/>
            <a:ext cx="42863" cy="116682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Connecteur droit 233">
            <a:extLst>
              <a:ext uri="{FF2B5EF4-FFF2-40B4-BE49-F238E27FC236}">
                <a16:creationId xmlns:a16="http://schemas.microsoft.com/office/drawing/2014/main" id="{8F7141CE-AFC1-4B01-97A2-A32C3C9A8728}"/>
              </a:ext>
            </a:extLst>
          </p:cNvPr>
          <p:cNvCxnSpPr>
            <a:cxnSpLocks/>
          </p:cNvCxnSpPr>
          <p:nvPr/>
        </p:nvCxnSpPr>
        <p:spPr>
          <a:xfrm flipH="1">
            <a:off x="5963265" y="2125881"/>
            <a:ext cx="89808" cy="0"/>
          </a:xfrm>
          <a:prstGeom prst="line">
            <a:avLst/>
          </a:prstGeom>
          <a:ln w="539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7" name="Image 236">
            <a:extLst>
              <a:ext uri="{FF2B5EF4-FFF2-40B4-BE49-F238E27FC236}">
                <a16:creationId xmlns:a16="http://schemas.microsoft.com/office/drawing/2014/main" id="{01110165-E733-48A8-A87F-BE4E0B7E2FA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4749" y="1983581"/>
            <a:ext cx="138168" cy="14525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2304D2F-DC3E-71A7-1DB6-60E5116D4C9D}"/>
              </a:ext>
            </a:extLst>
          </p:cNvPr>
          <p:cNvSpPr/>
          <p:nvPr/>
        </p:nvSpPr>
        <p:spPr>
          <a:xfrm>
            <a:off x="1089571" y="6530646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C1F539A-0B36-3826-4A17-C809032BDD85}"/>
              </a:ext>
            </a:extLst>
          </p:cNvPr>
          <p:cNvSpPr/>
          <p:nvPr/>
        </p:nvSpPr>
        <p:spPr>
          <a:xfrm>
            <a:off x="1089331" y="6702247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06E84AC-3B17-3D60-FA45-87FF3C30A65A}"/>
              </a:ext>
            </a:extLst>
          </p:cNvPr>
          <p:cNvSpPr/>
          <p:nvPr/>
        </p:nvSpPr>
        <p:spPr>
          <a:xfrm>
            <a:off x="1090713" y="688380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6437E7-350A-9982-E35B-05B8173AC72F}"/>
              </a:ext>
            </a:extLst>
          </p:cNvPr>
          <p:cNvSpPr/>
          <p:nvPr/>
        </p:nvSpPr>
        <p:spPr>
          <a:xfrm>
            <a:off x="1089688" y="7068560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9B7C1F5-F88D-984E-4706-45665DACDF60}"/>
              </a:ext>
            </a:extLst>
          </p:cNvPr>
          <p:cNvSpPr/>
          <p:nvPr/>
        </p:nvSpPr>
        <p:spPr>
          <a:xfrm>
            <a:off x="1090036" y="7247799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06E9815-F4BE-7C68-7CD3-755845A234D6}"/>
              </a:ext>
            </a:extLst>
          </p:cNvPr>
          <p:cNvSpPr/>
          <p:nvPr/>
        </p:nvSpPr>
        <p:spPr>
          <a:xfrm>
            <a:off x="1087769" y="7429317"/>
            <a:ext cx="138729" cy="18302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A95EB1-54FE-0DFD-33AF-1AD652F44485}"/>
              </a:ext>
            </a:extLst>
          </p:cNvPr>
          <p:cNvSpPr txBox="1"/>
          <p:nvPr/>
        </p:nvSpPr>
        <p:spPr>
          <a:xfrm>
            <a:off x="1763461" y="9437961"/>
            <a:ext cx="373344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3F03060F-0629-658E-81DF-331B4D8B2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93183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43249</TotalTime>
  <Words>3509</Words>
  <Application>Microsoft Office PowerPoint</Application>
  <PresentationFormat>Format A4 (210 x 297 mm)</PresentationFormat>
  <Paragraphs>792</Paragraphs>
  <Slides>20</Slides>
  <Notes>19</Notes>
  <HiddenSlides>0</HiddenSlides>
  <MMClips>0</MMClips>
  <ScaleCrop>false</ScaleCrop>
  <HeadingPairs>
    <vt:vector size="8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7" baseType="lpstr">
      <vt:lpstr>Arial</vt:lpstr>
      <vt:lpstr>Calibri</vt:lpstr>
      <vt:lpstr>Google Sans</vt:lpstr>
      <vt:lpstr>Verdana</vt:lpstr>
      <vt:lpstr>Wingdings 2</vt:lpstr>
      <vt:lpstr>Aspect</vt:lpstr>
      <vt:lpstr>Worksheet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ECLATEC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DECORSE Jérôme</dc:creator>
  <cp:lastModifiedBy>Patrick GAUTIER</cp:lastModifiedBy>
  <cp:revision>1310</cp:revision>
  <cp:lastPrinted>2024-05-30T14:35:02Z</cp:lastPrinted>
  <dcterms:created xsi:type="dcterms:W3CDTF">2014-09-30T11:19:34Z</dcterms:created>
  <dcterms:modified xsi:type="dcterms:W3CDTF">2024-12-09T11:07:53Z</dcterms:modified>
</cp:coreProperties>
</file>